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be0a272b448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a3925b30b04b98"/>
  </p:sldMasterIdLst>
  <p:sldIdLst>
    <p:sldId xmlns:r="http://schemas.openxmlformats.org/officeDocument/2006/relationships" id="256" r:id="R4164c0ae61a849a2"/>
    <p:sldId xmlns:r="http://schemas.openxmlformats.org/officeDocument/2006/relationships" id="257" r:id="Ra83755bb278e4475"/>
    <p:sldId xmlns:r="http://schemas.openxmlformats.org/officeDocument/2006/relationships" id="258" r:id="R14b91106a151489b"/>
    <p:sldId xmlns:r="http://schemas.openxmlformats.org/officeDocument/2006/relationships" id="259" r:id="Rcec1e207c94242d2"/>
    <p:sldId xmlns:r="http://schemas.openxmlformats.org/officeDocument/2006/relationships" id="260" r:id="R971a9f8981e24af5"/>
    <p:sldId xmlns:r="http://schemas.openxmlformats.org/officeDocument/2006/relationships" id="261" r:id="R1c863c2a4c164efb"/>
    <p:sldId xmlns:r="http://schemas.openxmlformats.org/officeDocument/2006/relationships" id="262" r:id="R286e2aa2f8d747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3925b30b04b98" /><Relationship Type="http://schemas.openxmlformats.org/officeDocument/2006/relationships/slide" Target="/ppt/slides/slide1.xml" Id="R4164c0ae61a849a2" /><Relationship Type="http://schemas.openxmlformats.org/officeDocument/2006/relationships/slide" Target="/ppt/slides/slide2.xml" Id="Ra83755bb278e4475" /><Relationship Type="http://schemas.openxmlformats.org/officeDocument/2006/relationships/slide" Target="/ppt/slides/slide3.xml" Id="R14b91106a151489b" /><Relationship Type="http://schemas.openxmlformats.org/officeDocument/2006/relationships/slide" Target="/ppt/slides/slide4.xml" Id="Rcec1e207c94242d2" /><Relationship Type="http://schemas.openxmlformats.org/officeDocument/2006/relationships/slide" Target="/ppt/slides/slide5.xml" Id="R971a9f8981e24af5" /><Relationship Type="http://schemas.openxmlformats.org/officeDocument/2006/relationships/slide" Target="/ppt/slides/slide6.xml" Id="R1c863c2a4c164efb" /><Relationship Type="http://schemas.openxmlformats.org/officeDocument/2006/relationships/slide" Target="/ppt/slides/slide7.xml" Id="R286e2aa2f8d747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700bb0a69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20805789c4a8e" /><Relationship Type="http://schemas.openxmlformats.org/officeDocument/2006/relationships/theme" Target="/ppt/slideMasters/theme/theme1.xml" Id="R230ed08e935a47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620805789c4a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c517c395042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f4e178fc4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7fdda57e8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93cfe2c01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f71e0dfb4b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3d1f7787d4a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ff8ca44846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33 780 259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35 912 041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LUNDKVIST ESPEN TOLLEFSEN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VENTURE AS</a:t>
            </a:r>
          </a:p>
        </p:txBody>
      </p:sp>
    </p:spTree>
  </p:cSld>
  <p:clrMapOvr>
    <a:masterClrMapping xmlns:a="http://schemas.openxmlformats.org/drawingml/2006/main"/>
  </p:clrMapOvr>
</p:sld>
</file>