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2965a0f6cf43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64712345574be2"/>
  </p:sldMasterIdLst>
  <p:sldIdLst>
    <p:sldId xmlns:r="http://schemas.openxmlformats.org/officeDocument/2006/relationships" id="256" r:id="Rab9af23755674728"/>
    <p:sldId xmlns:r="http://schemas.openxmlformats.org/officeDocument/2006/relationships" id="257" r:id="R9b680eecb7a745c9"/>
    <p:sldId xmlns:r="http://schemas.openxmlformats.org/officeDocument/2006/relationships" id="258" r:id="R9fa53f31dd444654"/>
    <p:sldId xmlns:r="http://schemas.openxmlformats.org/officeDocument/2006/relationships" id="259" r:id="Re64b8b10e381405e"/>
    <p:sldId xmlns:r="http://schemas.openxmlformats.org/officeDocument/2006/relationships" id="260" r:id="R545dc977189745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64712345574be2" /><Relationship Type="http://schemas.openxmlformats.org/officeDocument/2006/relationships/slide" Target="/ppt/slides/slide1.xml" Id="Rab9af23755674728" /><Relationship Type="http://schemas.openxmlformats.org/officeDocument/2006/relationships/slide" Target="/ppt/slides/slide2.xml" Id="R9b680eecb7a745c9" /><Relationship Type="http://schemas.openxmlformats.org/officeDocument/2006/relationships/slide" Target="/ppt/slides/slide3.xml" Id="R9fa53f31dd444654" /><Relationship Type="http://schemas.openxmlformats.org/officeDocument/2006/relationships/slide" Target="/ppt/slides/slide4.xml" Id="Re64b8b10e381405e" /><Relationship Type="http://schemas.openxmlformats.org/officeDocument/2006/relationships/slide" Target="/ppt/slides/slide5.xml" Id="R545dc977189745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8dc361251c4d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2e6f878224883" /><Relationship Type="http://schemas.openxmlformats.org/officeDocument/2006/relationships/theme" Target="/ppt/slideMasters/theme/theme1.xml" Id="Rf886ba4d21114e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12e6f8782248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4ba7aaa374e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4191b4ff249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15ab2473949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cf394f96649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7d63bc7dc4d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KARANJA SANDVIKA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KARANJA SANDVIKA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KARANJA SANDVIKA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KARANJA SANDVIKA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KARANJA SANDVIKA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KARANJA SANDVIKA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987 223 847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KARANJA SANDVIKA AS</a:t>
            </a:r>
          </a:p>
        </p:txBody>
      </p:sp>
    </p:spTree>
  </p:cSld>
  <p:clrMapOvr>
    <a:masterClrMapping xmlns:a="http://schemas.openxmlformats.org/drawingml/2006/main"/>
  </p:clrMapOvr>
</p:sld>
</file>