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773104683940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c29dc04d7845fe"/>
  </p:sldMasterIdLst>
  <p:sldIdLst>
    <p:sldId xmlns:r="http://schemas.openxmlformats.org/officeDocument/2006/relationships" id="256" r:id="Rffecb851f1334e8b"/>
    <p:sldId xmlns:r="http://schemas.openxmlformats.org/officeDocument/2006/relationships" id="257" r:id="R9abb0ad50f7449ff"/>
    <p:sldId xmlns:r="http://schemas.openxmlformats.org/officeDocument/2006/relationships" id="258" r:id="R797101b790b64b84"/>
    <p:sldId xmlns:r="http://schemas.openxmlformats.org/officeDocument/2006/relationships" id="259" r:id="R715ad7677ca94fe9"/>
    <p:sldId xmlns:r="http://schemas.openxmlformats.org/officeDocument/2006/relationships" id="260" r:id="Rcbb78c511ab644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c29dc04d7845fe" /><Relationship Type="http://schemas.openxmlformats.org/officeDocument/2006/relationships/slide" Target="/ppt/slides/slide1.xml" Id="Rffecb851f1334e8b" /><Relationship Type="http://schemas.openxmlformats.org/officeDocument/2006/relationships/slide" Target="/ppt/slides/slide2.xml" Id="R9abb0ad50f7449ff" /><Relationship Type="http://schemas.openxmlformats.org/officeDocument/2006/relationships/slide" Target="/ppt/slides/slide3.xml" Id="R797101b790b64b84" /><Relationship Type="http://schemas.openxmlformats.org/officeDocument/2006/relationships/slide" Target="/ppt/slides/slide4.xml" Id="R715ad7677ca94fe9" /><Relationship Type="http://schemas.openxmlformats.org/officeDocument/2006/relationships/slide" Target="/ppt/slides/slide5.xml" Id="Rcbb78c511ab644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00558188214e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fab223bbc4ea1" /><Relationship Type="http://schemas.openxmlformats.org/officeDocument/2006/relationships/theme" Target="/ppt/slideMasters/theme/theme1.xml" Id="R9d3478461c4543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bfab223bbc4e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da80c0c5c40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aa07b6c7e43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7a5b38aa94f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ce121ea3b45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6c43cc3dc42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SOFTWARE GROUP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SOFTWARE GROUP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SOFTWARE GROUP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SOFTWARE GROUP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SOFTWARE GROUP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SOFTWARE GROUP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987 283 270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SOFTWARE GROUP NORGE AS</a:t>
            </a:r>
          </a:p>
        </p:txBody>
      </p:sp>
    </p:spTree>
  </p:cSld>
  <p:clrMapOvr>
    <a:masterClrMapping xmlns:a="http://schemas.openxmlformats.org/drawingml/2006/main"/>
  </p:clrMapOvr>
</p:sld>
</file>