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2ec7f6101644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d40526f86e4615"/>
  </p:sldMasterIdLst>
  <p:sldIdLst>
    <p:sldId xmlns:r="http://schemas.openxmlformats.org/officeDocument/2006/relationships" id="256" r:id="R75d87bef51d140b8"/>
    <p:sldId xmlns:r="http://schemas.openxmlformats.org/officeDocument/2006/relationships" id="257" r:id="R1433b8d20e524aaf"/>
    <p:sldId xmlns:r="http://schemas.openxmlformats.org/officeDocument/2006/relationships" id="258" r:id="R9f5efb9444da4861"/>
    <p:sldId xmlns:r="http://schemas.openxmlformats.org/officeDocument/2006/relationships" id="259" r:id="Rf20ce7773bea4f1e"/>
    <p:sldId xmlns:r="http://schemas.openxmlformats.org/officeDocument/2006/relationships" id="260" r:id="R28af5228c9d54bfb"/>
    <p:sldId xmlns:r="http://schemas.openxmlformats.org/officeDocument/2006/relationships" id="261" r:id="Re60b9139a6c14317"/>
    <p:sldId xmlns:r="http://schemas.openxmlformats.org/officeDocument/2006/relationships" id="262" r:id="R7131e5028c534a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40526f86e4615" /><Relationship Type="http://schemas.openxmlformats.org/officeDocument/2006/relationships/slide" Target="/ppt/slides/slide1.xml" Id="R75d87bef51d140b8" /><Relationship Type="http://schemas.openxmlformats.org/officeDocument/2006/relationships/slide" Target="/ppt/slides/slide2.xml" Id="R1433b8d20e524aaf" /><Relationship Type="http://schemas.openxmlformats.org/officeDocument/2006/relationships/slide" Target="/ppt/slides/slide3.xml" Id="R9f5efb9444da4861" /><Relationship Type="http://schemas.openxmlformats.org/officeDocument/2006/relationships/slide" Target="/ppt/slides/slide4.xml" Id="Rf20ce7773bea4f1e" /><Relationship Type="http://schemas.openxmlformats.org/officeDocument/2006/relationships/slide" Target="/ppt/slides/slide5.xml" Id="R28af5228c9d54bfb" /><Relationship Type="http://schemas.openxmlformats.org/officeDocument/2006/relationships/slide" Target="/ppt/slides/slide6.xml" Id="Re60b9139a6c14317" /><Relationship Type="http://schemas.openxmlformats.org/officeDocument/2006/relationships/slide" Target="/ppt/slides/slide7.xml" Id="R7131e5028c534a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2f5e4c769e4e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65618c7ea4737" /><Relationship Type="http://schemas.openxmlformats.org/officeDocument/2006/relationships/theme" Target="/ppt/slideMasters/theme/theme1.xml" Id="R0d5eff5ee43c44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265618c7ea47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945079e4641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5433e9c0f49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9cbf74f7d43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69d88e7bf4b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db13126de4a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1632db3d04c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0ce4dba464c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IMTAS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PROSJEKT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294 672 700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23 639 139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16 801 451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48 299 714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143 752 867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Verkstedløypa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8626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12 43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