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20efbc97b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2a69def5a4c2b"/>
  </p:sldMasterIdLst>
  <p:sldIdLst>
    <p:sldId xmlns:r="http://schemas.openxmlformats.org/officeDocument/2006/relationships" id="256" r:id="Rfb53b4ef613a46dc"/>
    <p:sldId xmlns:r="http://schemas.openxmlformats.org/officeDocument/2006/relationships" id="257" r:id="R529f765e91e145b9"/>
    <p:sldId xmlns:r="http://schemas.openxmlformats.org/officeDocument/2006/relationships" id="258" r:id="Rc72f8740dfae4dee"/>
    <p:sldId xmlns:r="http://schemas.openxmlformats.org/officeDocument/2006/relationships" id="259" r:id="Rf01414bc12404859"/>
    <p:sldId xmlns:r="http://schemas.openxmlformats.org/officeDocument/2006/relationships" id="260" r:id="R9d160b5e1a314fb6"/>
    <p:sldId xmlns:r="http://schemas.openxmlformats.org/officeDocument/2006/relationships" id="261" r:id="R843adce065bd4f91"/>
    <p:sldId xmlns:r="http://schemas.openxmlformats.org/officeDocument/2006/relationships" id="262" r:id="R3e290593b64c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2a69def5a4c2b" /><Relationship Type="http://schemas.openxmlformats.org/officeDocument/2006/relationships/slide" Target="/ppt/slides/slide1.xml" Id="Rfb53b4ef613a46dc" /><Relationship Type="http://schemas.openxmlformats.org/officeDocument/2006/relationships/slide" Target="/ppt/slides/slide2.xml" Id="R529f765e91e145b9" /><Relationship Type="http://schemas.openxmlformats.org/officeDocument/2006/relationships/slide" Target="/ppt/slides/slide3.xml" Id="Rc72f8740dfae4dee" /><Relationship Type="http://schemas.openxmlformats.org/officeDocument/2006/relationships/slide" Target="/ppt/slides/slide4.xml" Id="Rf01414bc12404859" /><Relationship Type="http://schemas.openxmlformats.org/officeDocument/2006/relationships/slide" Target="/ppt/slides/slide5.xml" Id="R9d160b5e1a314fb6" /><Relationship Type="http://schemas.openxmlformats.org/officeDocument/2006/relationships/slide" Target="/ppt/slides/slide6.xml" Id="R843adce065bd4f91" /><Relationship Type="http://schemas.openxmlformats.org/officeDocument/2006/relationships/slide" Target="/ppt/slides/slide7.xml" Id="R3e290593b64c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d2e98a94b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4daa8a4014ed1" /><Relationship Type="http://schemas.openxmlformats.org/officeDocument/2006/relationships/theme" Target="/ppt/slideMasters/theme/theme1.xml" Id="Rc90a92b6a2f7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4daa8a401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35e770d98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4d14cf39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1cb0244b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a983ae09a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81563cb9a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295b66de6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9660ba736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