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00ced6e8b44e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75c43419dd4e7d"/>
  </p:sldMasterIdLst>
  <p:sldIdLst>
    <p:sldId xmlns:r="http://schemas.openxmlformats.org/officeDocument/2006/relationships" id="256" r:id="Ree44edc4c56e45e5"/>
    <p:sldId xmlns:r="http://schemas.openxmlformats.org/officeDocument/2006/relationships" id="257" r:id="R1a3aa5a140774c86"/>
    <p:sldId xmlns:r="http://schemas.openxmlformats.org/officeDocument/2006/relationships" id="258" r:id="R5413edb0502948b7"/>
    <p:sldId xmlns:r="http://schemas.openxmlformats.org/officeDocument/2006/relationships" id="259" r:id="R9fdca18da7204b71"/>
    <p:sldId xmlns:r="http://schemas.openxmlformats.org/officeDocument/2006/relationships" id="260" r:id="Rf1e5970bfb934f88"/>
    <p:sldId xmlns:r="http://schemas.openxmlformats.org/officeDocument/2006/relationships" id="261" r:id="R79358bd87a124554"/>
    <p:sldId xmlns:r="http://schemas.openxmlformats.org/officeDocument/2006/relationships" id="262" r:id="R80b68a2829a84b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75c43419dd4e7d" /><Relationship Type="http://schemas.openxmlformats.org/officeDocument/2006/relationships/slide" Target="/ppt/slides/slide1.xml" Id="Ree44edc4c56e45e5" /><Relationship Type="http://schemas.openxmlformats.org/officeDocument/2006/relationships/slide" Target="/ppt/slides/slide2.xml" Id="R1a3aa5a140774c86" /><Relationship Type="http://schemas.openxmlformats.org/officeDocument/2006/relationships/slide" Target="/ppt/slides/slide3.xml" Id="R5413edb0502948b7" /><Relationship Type="http://schemas.openxmlformats.org/officeDocument/2006/relationships/slide" Target="/ppt/slides/slide4.xml" Id="R9fdca18da7204b71" /><Relationship Type="http://schemas.openxmlformats.org/officeDocument/2006/relationships/slide" Target="/ppt/slides/slide5.xml" Id="Rf1e5970bfb934f88" /><Relationship Type="http://schemas.openxmlformats.org/officeDocument/2006/relationships/slide" Target="/ppt/slides/slide6.xml" Id="R79358bd87a124554" /><Relationship Type="http://schemas.openxmlformats.org/officeDocument/2006/relationships/slide" Target="/ppt/slides/slide7.xml" Id="R80b68a2829a84b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5eecb3d6c946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0e3f9a06de43ab" /><Relationship Type="http://schemas.openxmlformats.org/officeDocument/2006/relationships/theme" Target="/ppt/slideMasters/theme/theme1.xml" Id="Rb1fbbe5c75c944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0e3f9a06de43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e098b48c941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855fa46b648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e929215444b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eaad32375743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cbe6b59f14e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238086000b49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15f15d3754b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PARKVEIEN 62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PARKVEIEN 62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PARKVEIEN 62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PARKVEIEN 62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PARKVEIEN 62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PARKVEIEN 62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5 277 791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2 846 862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919 437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44 813 197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74 084 672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PARKVEIEN 62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MAYA BOLIG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PARKVEIEN 62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Brynsveien 16B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99 28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post@maya.no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987 324 708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PARKVEIEN 62 AS</a:t>
            </a:r>
          </a:p>
        </p:txBody>
      </p:sp>
    </p:spTree>
  </p:cSld>
  <p:clrMapOvr>
    <a:masterClrMapping xmlns:a="http://schemas.openxmlformats.org/drawingml/2006/main"/>
  </p:clrMapOvr>
</p:sld>
</file>