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fe266f9b2740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8f2b72636e47f8"/>
  </p:sldMasterIdLst>
  <p:sldIdLst>
    <p:sldId xmlns:r="http://schemas.openxmlformats.org/officeDocument/2006/relationships" id="256" r:id="Rf243000ed5c940be"/>
    <p:sldId xmlns:r="http://schemas.openxmlformats.org/officeDocument/2006/relationships" id="257" r:id="R40a28788812f493d"/>
    <p:sldId xmlns:r="http://schemas.openxmlformats.org/officeDocument/2006/relationships" id="258" r:id="R5760d4278b8c40f7"/>
    <p:sldId xmlns:r="http://schemas.openxmlformats.org/officeDocument/2006/relationships" id="259" r:id="R08bb40214a3c41bc"/>
    <p:sldId xmlns:r="http://schemas.openxmlformats.org/officeDocument/2006/relationships" id="260" r:id="R9b96e4058e834c84"/>
    <p:sldId xmlns:r="http://schemas.openxmlformats.org/officeDocument/2006/relationships" id="261" r:id="Rf7edf50a3bb44a9e"/>
    <p:sldId xmlns:r="http://schemas.openxmlformats.org/officeDocument/2006/relationships" id="262" r:id="Rf19b58ff9fb546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8f2b72636e47f8" /><Relationship Type="http://schemas.openxmlformats.org/officeDocument/2006/relationships/slide" Target="/ppt/slides/slide1.xml" Id="Rf243000ed5c940be" /><Relationship Type="http://schemas.openxmlformats.org/officeDocument/2006/relationships/slide" Target="/ppt/slides/slide2.xml" Id="R40a28788812f493d" /><Relationship Type="http://schemas.openxmlformats.org/officeDocument/2006/relationships/slide" Target="/ppt/slides/slide3.xml" Id="R5760d4278b8c40f7" /><Relationship Type="http://schemas.openxmlformats.org/officeDocument/2006/relationships/slide" Target="/ppt/slides/slide4.xml" Id="R08bb40214a3c41bc" /><Relationship Type="http://schemas.openxmlformats.org/officeDocument/2006/relationships/slide" Target="/ppt/slides/slide5.xml" Id="R9b96e4058e834c84" /><Relationship Type="http://schemas.openxmlformats.org/officeDocument/2006/relationships/slide" Target="/ppt/slides/slide6.xml" Id="Rf7edf50a3bb44a9e" /><Relationship Type="http://schemas.openxmlformats.org/officeDocument/2006/relationships/slide" Target="/ppt/slides/slide7.xml" Id="Rf19b58ff9fb546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d0d90c725849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b089524cb4e0d" /><Relationship Type="http://schemas.openxmlformats.org/officeDocument/2006/relationships/theme" Target="/ppt/slideMasters/theme/theme1.xml" Id="R27da9d44478e4b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4b089524cb4e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fd825fd884b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8d397481448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78f42419b46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ec2f3dab040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35078ecf348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482f38e9148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d973f9f9b4a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CHILI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2 161 817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2 873 680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PICASSO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JAN ROGER  –  38,2 %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ESBEN  –  12,8 %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Tunneset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9407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987 324 821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