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fc5f50fa6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31b5704ef48b6"/>
  </p:sldMasterIdLst>
  <p:sldIdLst>
    <p:sldId xmlns:r="http://schemas.openxmlformats.org/officeDocument/2006/relationships" id="256" r:id="R8e0f422d4ee24939"/>
    <p:sldId xmlns:r="http://schemas.openxmlformats.org/officeDocument/2006/relationships" id="257" r:id="R15650cef35d24d6c"/>
    <p:sldId xmlns:r="http://schemas.openxmlformats.org/officeDocument/2006/relationships" id="258" r:id="R799df0624a28404b"/>
    <p:sldId xmlns:r="http://schemas.openxmlformats.org/officeDocument/2006/relationships" id="259" r:id="Rfe72933224614a0d"/>
    <p:sldId xmlns:r="http://schemas.openxmlformats.org/officeDocument/2006/relationships" id="260" r:id="R233e58dadab645cd"/>
    <p:sldId xmlns:r="http://schemas.openxmlformats.org/officeDocument/2006/relationships" id="261" r:id="R5a23922368764584"/>
    <p:sldId xmlns:r="http://schemas.openxmlformats.org/officeDocument/2006/relationships" id="262" r:id="R91625c7edf69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31b5704ef48b6" /><Relationship Type="http://schemas.openxmlformats.org/officeDocument/2006/relationships/slide" Target="/ppt/slides/slide1.xml" Id="R8e0f422d4ee24939" /><Relationship Type="http://schemas.openxmlformats.org/officeDocument/2006/relationships/slide" Target="/ppt/slides/slide2.xml" Id="R15650cef35d24d6c" /><Relationship Type="http://schemas.openxmlformats.org/officeDocument/2006/relationships/slide" Target="/ppt/slides/slide3.xml" Id="R799df0624a28404b" /><Relationship Type="http://schemas.openxmlformats.org/officeDocument/2006/relationships/slide" Target="/ppt/slides/slide4.xml" Id="Rfe72933224614a0d" /><Relationship Type="http://schemas.openxmlformats.org/officeDocument/2006/relationships/slide" Target="/ppt/slides/slide5.xml" Id="R233e58dadab645cd" /><Relationship Type="http://schemas.openxmlformats.org/officeDocument/2006/relationships/slide" Target="/ppt/slides/slide6.xml" Id="R5a23922368764584" /><Relationship Type="http://schemas.openxmlformats.org/officeDocument/2006/relationships/slide" Target="/ppt/slides/slide7.xml" Id="R91625c7edf69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2ad55ac3b4c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389851c64613" /><Relationship Type="http://schemas.openxmlformats.org/officeDocument/2006/relationships/theme" Target="/ppt/slideMasters/theme/theme1.xml" Id="R598d143c21f6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e389851c6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22b006d33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6740b719a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3892694d4f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97bfc23a543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984c65653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daf741b1c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55ece59ca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