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edf4e0fa2845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b0c9098167439d"/>
  </p:sldMasterIdLst>
  <p:sldIdLst>
    <p:sldId xmlns:r="http://schemas.openxmlformats.org/officeDocument/2006/relationships" id="256" r:id="R3acb343781d74135"/>
    <p:sldId xmlns:r="http://schemas.openxmlformats.org/officeDocument/2006/relationships" id="257" r:id="R8ab6d74564c64a2b"/>
    <p:sldId xmlns:r="http://schemas.openxmlformats.org/officeDocument/2006/relationships" id="258" r:id="Rc2b27602262d4363"/>
    <p:sldId xmlns:r="http://schemas.openxmlformats.org/officeDocument/2006/relationships" id="259" r:id="Ra4d636c68837496a"/>
    <p:sldId xmlns:r="http://schemas.openxmlformats.org/officeDocument/2006/relationships" id="260" r:id="R330befc080954160"/>
    <p:sldId xmlns:r="http://schemas.openxmlformats.org/officeDocument/2006/relationships" id="261" r:id="Rcc56ba9fc08c49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0c9098167439d" /><Relationship Type="http://schemas.openxmlformats.org/officeDocument/2006/relationships/slide" Target="/ppt/slides/slide1.xml" Id="R3acb343781d74135" /><Relationship Type="http://schemas.openxmlformats.org/officeDocument/2006/relationships/slide" Target="/ppt/slides/slide2.xml" Id="R8ab6d74564c64a2b" /><Relationship Type="http://schemas.openxmlformats.org/officeDocument/2006/relationships/slide" Target="/ppt/slides/slide3.xml" Id="Rc2b27602262d4363" /><Relationship Type="http://schemas.openxmlformats.org/officeDocument/2006/relationships/slide" Target="/ppt/slides/slide4.xml" Id="Ra4d636c68837496a" /><Relationship Type="http://schemas.openxmlformats.org/officeDocument/2006/relationships/slide" Target="/ppt/slides/slide5.xml" Id="R330befc080954160" /><Relationship Type="http://schemas.openxmlformats.org/officeDocument/2006/relationships/slide" Target="/ppt/slides/slide6.xml" Id="Rcc56ba9fc08c49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d477bf9df43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8b43bf5ad4fe4" /><Relationship Type="http://schemas.openxmlformats.org/officeDocument/2006/relationships/theme" Target="/ppt/slideMasters/theme/theme1.xml" Id="R6fd69472bfaa48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b8b43bf5ad4f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c29e253ce45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3e5c00a134a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bbe7a33594f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ab0cadd3d4d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1e18dfa014e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95864177940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STRANDGATE 1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STRANDGATE 1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 1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STRANDGATE 1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STRANDGATE 1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STRANDGATE 1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CINCLUS EIENDOM NORD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STRANDGATE 1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987 327 421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STRANDGATE 1 EIENDOM AS</a:t>
            </a:r>
          </a:p>
        </p:txBody>
      </p:sp>
    </p:spTree>
  </p:cSld>
  <p:clrMapOvr>
    <a:masterClrMapping xmlns:a="http://schemas.openxmlformats.org/drawingml/2006/main"/>
  </p:clrMapOvr>
</p:sld>
</file>