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5bb9a902e43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a1453c38a447a"/>
  </p:sldMasterIdLst>
  <p:sldIdLst>
    <p:sldId xmlns:r="http://schemas.openxmlformats.org/officeDocument/2006/relationships" id="256" r:id="R45581b07c46c48f7"/>
    <p:sldId xmlns:r="http://schemas.openxmlformats.org/officeDocument/2006/relationships" id="257" r:id="Rfc8fe9fd397b4204"/>
    <p:sldId xmlns:r="http://schemas.openxmlformats.org/officeDocument/2006/relationships" id="258" r:id="Rd8494fe264e149b6"/>
    <p:sldId xmlns:r="http://schemas.openxmlformats.org/officeDocument/2006/relationships" id="259" r:id="Rfd0ce3d76ac0412e"/>
    <p:sldId xmlns:r="http://schemas.openxmlformats.org/officeDocument/2006/relationships" id="260" r:id="R3311e63fac344a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a1453c38a447a" /><Relationship Type="http://schemas.openxmlformats.org/officeDocument/2006/relationships/slide" Target="/ppt/slides/slide1.xml" Id="R45581b07c46c48f7" /><Relationship Type="http://schemas.openxmlformats.org/officeDocument/2006/relationships/slide" Target="/ppt/slides/slide2.xml" Id="Rfc8fe9fd397b4204" /><Relationship Type="http://schemas.openxmlformats.org/officeDocument/2006/relationships/slide" Target="/ppt/slides/slide3.xml" Id="Rd8494fe264e149b6" /><Relationship Type="http://schemas.openxmlformats.org/officeDocument/2006/relationships/slide" Target="/ppt/slides/slide4.xml" Id="Rfd0ce3d76ac0412e" /><Relationship Type="http://schemas.openxmlformats.org/officeDocument/2006/relationships/slide" Target="/ppt/slides/slide5.xml" Id="R3311e63fac344a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2499a7982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7c8b64c3040f3" /><Relationship Type="http://schemas.openxmlformats.org/officeDocument/2006/relationships/theme" Target="/ppt/slideMasters/theme/theme1.xml" Id="R82be833c5ba044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77c8b64c3040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7213a7129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1d801d2b2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c62a033da4a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8d4db745c46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9e9b57f19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STRANDGATE 1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 1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