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3eb9efbac542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955b79e50645e0"/>
  </p:sldMasterIdLst>
  <p:sldIdLst>
    <p:sldId xmlns:r="http://schemas.openxmlformats.org/officeDocument/2006/relationships" id="256" r:id="R6c0cb622e5594f67"/>
    <p:sldId xmlns:r="http://schemas.openxmlformats.org/officeDocument/2006/relationships" id="257" r:id="R5364dda486884a99"/>
    <p:sldId xmlns:r="http://schemas.openxmlformats.org/officeDocument/2006/relationships" id="258" r:id="Rdef4c55145a04f97"/>
    <p:sldId xmlns:r="http://schemas.openxmlformats.org/officeDocument/2006/relationships" id="259" r:id="R42662fd291bb40c6"/>
    <p:sldId xmlns:r="http://schemas.openxmlformats.org/officeDocument/2006/relationships" id="260" r:id="R2b233839d9da4137"/>
    <p:sldId xmlns:r="http://schemas.openxmlformats.org/officeDocument/2006/relationships" id="261" r:id="R9ea34c7570374973"/>
    <p:sldId xmlns:r="http://schemas.openxmlformats.org/officeDocument/2006/relationships" id="262" r:id="Rb89e6a32295c4f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955b79e50645e0" /><Relationship Type="http://schemas.openxmlformats.org/officeDocument/2006/relationships/slide" Target="/ppt/slides/slide1.xml" Id="R6c0cb622e5594f67" /><Relationship Type="http://schemas.openxmlformats.org/officeDocument/2006/relationships/slide" Target="/ppt/slides/slide2.xml" Id="R5364dda486884a99" /><Relationship Type="http://schemas.openxmlformats.org/officeDocument/2006/relationships/slide" Target="/ppt/slides/slide3.xml" Id="Rdef4c55145a04f97" /><Relationship Type="http://schemas.openxmlformats.org/officeDocument/2006/relationships/slide" Target="/ppt/slides/slide4.xml" Id="R42662fd291bb40c6" /><Relationship Type="http://schemas.openxmlformats.org/officeDocument/2006/relationships/slide" Target="/ppt/slides/slide5.xml" Id="R2b233839d9da4137" /><Relationship Type="http://schemas.openxmlformats.org/officeDocument/2006/relationships/slide" Target="/ppt/slides/slide6.xml" Id="R9ea34c7570374973" /><Relationship Type="http://schemas.openxmlformats.org/officeDocument/2006/relationships/slide" Target="/ppt/slides/slide7.xml" Id="Rb89e6a32295c4f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ad14883fd244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1ade50373415b" /><Relationship Type="http://schemas.openxmlformats.org/officeDocument/2006/relationships/theme" Target="/ppt/slideMasters/theme/theme1.xml" Id="R770a9a16787e42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e1ade5037341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e43b292f944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0f602b59144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5f962653f42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b60b14bf14b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474f07e354b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3a8340b7f41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b0186456041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FORLAGSENTRALEN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FORLAGSENTRALEN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FORLAGSENTRALEN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FORLAGSENTRALEN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FORLAGSENTRALEN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FORLAGSENTRALEN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FORLAGSENTRALEN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FORLAGSSENTRALEN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FORLAGSENTRALEN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987 333 839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FORLAGSENTRALEN EIENDOM AS</a:t>
            </a:r>
          </a:p>
        </p:txBody>
      </p:sp>
    </p:spTree>
  </p:cSld>
  <p:clrMapOvr>
    <a:masterClrMapping xmlns:a="http://schemas.openxmlformats.org/drawingml/2006/main"/>
  </p:clrMapOvr>
</p:sld>
</file>