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a86aa323b942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39f3c637544398"/>
  </p:sldMasterIdLst>
  <p:sldIdLst>
    <p:sldId xmlns:r="http://schemas.openxmlformats.org/officeDocument/2006/relationships" id="256" r:id="R02df930cbc3a422d"/>
    <p:sldId xmlns:r="http://schemas.openxmlformats.org/officeDocument/2006/relationships" id="257" r:id="Rb552ead6e44f4a92"/>
    <p:sldId xmlns:r="http://schemas.openxmlformats.org/officeDocument/2006/relationships" id="258" r:id="R964cb23c7d704e8c"/>
    <p:sldId xmlns:r="http://schemas.openxmlformats.org/officeDocument/2006/relationships" id="259" r:id="R9837e93ea6cf42b5"/>
    <p:sldId xmlns:r="http://schemas.openxmlformats.org/officeDocument/2006/relationships" id="260" r:id="R3562b1a1aaac4b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9f3c637544398" /><Relationship Type="http://schemas.openxmlformats.org/officeDocument/2006/relationships/slide" Target="/ppt/slides/slide1.xml" Id="R02df930cbc3a422d" /><Relationship Type="http://schemas.openxmlformats.org/officeDocument/2006/relationships/slide" Target="/ppt/slides/slide2.xml" Id="Rb552ead6e44f4a92" /><Relationship Type="http://schemas.openxmlformats.org/officeDocument/2006/relationships/slide" Target="/ppt/slides/slide3.xml" Id="R964cb23c7d704e8c" /><Relationship Type="http://schemas.openxmlformats.org/officeDocument/2006/relationships/slide" Target="/ppt/slides/slide4.xml" Id="R9837e93ea6cf42b5" /><Relationship Type="http://schemas.openxmlformats.org/officeDocument/2006/relationships/slide" Target="/ppt/slides/slide5.xml" Id="R3562b1a1aaac4b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eb7883c7d4f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f51f3ca484280" /><Relationship Type="http://schemas.openxmlformats.org/officeDocument/2006/relationships/theme" Target="/ppt/slideMasters/theme/theme1.xml" Id="R3782fd28c6724d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bf51f3ca4842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ce6d713cf43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1bee4966c49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0d689d32247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7d4b9d95f41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6207054ed42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