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7e192008e49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fbbb50e7d4c71"/>
  </p:sldMasterIdLst>
  <p:sldIdLst>
    <p:sldId xmlns:r="http://schemas.openxmlformats.org/officeDocument/2006/relationships" id="256" r:id="R41eb190fca2d4dfd"/>
    <p:sldId xmlns:r="http://schemas.openxmlformats.org/officeDocument/2006/relationships" id="257" r:id="R48a18b8d63324970"/>
    <p:sldId xmlns:r="http://schemas.openxmlformats.org/officeDocument/2006/relationships" id="258" r:id="R96b0c44699024474"/>
    <p:sldId xmlns:r="http://schemas.openxmlformats.org/officeDocument/2006/relationships" id="259" r:id="R1afcff6b0d834435"/>
    <p:sldId xmlns:r="http://schemas.openxmlformats.org/officeDocument/2006/relationships" id="260" r:id="R63a0678557ab4a10"/>
    <p:sldId xmlns:r="http://schemas.openxmlformats.org/officeDocument/2006/relationships" id="261" r:id="R46af80abd1c44879"/>
    <p:sldId xmlns:r="http://schemas.openxmlformats.org/officeDocument/2006/relationships" id="262" r:id="R2234a4d6fc9c43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fbbb50e7d4c71" /><Relationship Type="http://schemas.openxmlformats.org/officeDocument/2006/relationships/slide" Target="/ppt/slides/slide1.xml" Id="R41eb190fca2d4dfd" /><Relationship Type="http://schemas.openxmlformats.org/officeDocument/2006/relationships/slide" Target="/ppt/slides/slide2.xml" Id="R48a18b8d63324970" /><Relationship Type="http://schemas.openxmlformats.org/officeDocument/2006/relationships/slide" Target="/ppt/slides/slide3.xml" Id="R96b0c44699024474" /><Relationship Type="http://schemas.openxmlformats.org/officeDocument/2006/relationships/slide" Target="/ppt/slides/slide4.xml" Id="R1afcff6b0d834435" /><Relationship Type="http://schemas.openxmlformats.org/officeDocument/2006/relationships/slide" Target="/ppt/slides/slide5.xml" Id="R63a0678557ab4a10" /><Relationship Type="http://schemas.openxmlformats.org/officeDocument/2006/relationships/slide" Target="/ppt/slides/slide6.xml" Id="R46af80abd1c44879" /><Relationship Type="http://schemas.openxmlformats.org/officeDocument/2006/relationships/slide" Target="/ppt/slides/slide7.xml" Id="R2234a4d6fc9c43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fb7b4c9e44c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04d4e847540d4" /><Relationship Type="http://schemas.openxmlformats.org/officeDocument/2006/relationships/theme" Target="/ppt/slideMasters/theme/theme1.xml" Id="R6d174def12394d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f04d4e8475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90b8a2d7546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89270ab2f4b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c26bda196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e7d1ceffc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d337ed8c947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c8a60b7fe47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c05a84286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HOLDING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20 401 385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37 580 799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LASSE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SUPPORT AND HOPE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Marnetveien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36 03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lasse@lasseholst.com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 HOLDING AS</a:t>
            </a:r>
          </a:p>
        </p:txBody>
      </p:sp>
    </p:spTree>
  </p:cSld>
  <p:clrMapOvr>
    <a:masterClrMapping xmlns:a="http://schemas.openxmlformats.org/drawingml/2006/main"/>
  </p:clrMapOvr>
</p:sld>
</file>