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ad33dca96043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eb7866ac5d4b28"/>
  </p:sldMasterIdLst>
  <p:sldIdLst>
    <p:sldId xmlns:r="http://schemas.openxmlformats.org/officeDocument/2006/relationships" id="256" r:id="R4a662a4743b0426e"/>
    <p:sldId xmlns:r="http://schemas.openxmlformats.org/officeDocument/2006/relationships" id="257" r:id="R4de5ea8702d6436f"/>
    <p:sldId xmlns:r="http://schemas.openxmlformats.org/officeDocument/2006/relationships" id="258" r:id="Rb02e81317bb84c1b"/>
    <p:sldId xmlns:r="http://schemas.openxmlformats.org/officeDocument/2006/relationships" id="259" r:id="R63cff9b0eaa740d1"/>
    <p:sldId xmlns:r="http://schemas.openxmlformats.org/officeDocument/2006/relationships" id="260" r:id="Rf064acca5add487a"/>
    <p:sldId xmlns:r="http://schemas.openxmlformats.org/officeDocument/2006/relationships" id="261" r:id="Rb60bba61e42f46df"/>
    <p:sldId xmlns:r="http://schemas.openxmlformats.org/officeDocument/2006/relationships" id="262" r:id="R08af3bd577dd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b7866ac5d4b28" /><Relationship Type="http://schemas.openxmlformats.org/officeDocument/2006/relationships/slide" Target="/ppt/slides/slide1.xml" Id="R4a662a4743b0426e" /><Relationship Type="http://schemas.openxmlformats.org/officeDocument/2006/relationships/slide" Target="/ppt/slides/slide2.xml" Id="R4de5ea8702d6436f" /><Relationship Type="http://schemas.openxmlformats.org/officeDocument/2006/relationships/slide" Target="/ppt/slides/slide3.xml" Id="Rb02e81317bb84c1b" /><Relationship Type="http://schemas.openxmlformats.org/officeDocument/2006/relationships/slide" Target="/ppt/slides/slide4.xml" Id="R63cff9b0eaa740d1" /><Relationship Type="http://schemas.openxmlformats.org/officeDocument/2006/relationships/slide" Target="/ppt/slides/slide5.xml" Id="Rf064acca5add487a" /><Relationship Type="http://schemas.openxmlformats.org/officeDocument/2006/relationships/slide" Target="/ppt/slides/slide6.xml" Id="Rb60bba61e42f46df" /><Relationship Type="http://schemas.openxmlformats.org/officeDocument/2006/relationships/slide" Target="/ppt/slides/slide7.xml" Id="R08af3bd577dd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1412dc71545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9b79269a54faf" /><Relationship Type="http://schemas.openxmlformats.org/officeDocument/2006/relationships/theme" Target="/ppt/slideMasters/theme/theme1.xml" Id="R7da06c745f2c4a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69b79269a54f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be69dffbc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3028d175f41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bbed64a4f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24c82fb564e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3f241442442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cc796c66d46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3c5c260d643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OPLANDSKE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OPLANDSKE EIENDOM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−10 779 114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181 264 755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MUSTELIDAE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Furubergvegen 154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2316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