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2ec9288eac40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e01664c55b4e54"/>
  </p:sldMasterIdLst>
  <p:sldIdLst>
    <p:sldId xmlns:r="http://schemas.openxmlformats.org/officeDocument/2006/relationships" id="256" r:id="Rf31f6322b7f44fb4"/>
    <p:sldId xmlns:r="http://schemas.openxmlformats.org/officeDocument/2006/relationships" id="257" r:id="R698e310758a04092"/>
    <p:sldId xmlns:r="http://schemas.openxmlformats.org/officeDocument/2006/relationships" id="258" r:id="Rb1506378f38e483f"/>
    <p:sldId xmlns:r="http://schemas.openxmlformats.org/officeDocument/2006/relationships" id="259" r:id="R65c5d04bafbf4584"/>
    <p:sldId xmlns:r="http://schemas.openxmlformats.org/officeDocument/2006/relationships" id="260" r:id="R563263dd87df436d"/>
    <p:sldId xmlns:r="http://schemas.openxmlformats.org/officeDocument/2006/relationships" id="261" r:id="R1eda952ba5464d32"/>
    <p:sldId xmlns:r="http://schemas.openxmlformats.org/officeDocument/2006/relationships" id="262" r:id="R21bbc343c62c42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e01664c55b4e54" /><Relationship Type="http://schemas.openxmlformats.org/officeDocument/2006/relationships/slide" Target="/ppt/slides/slide1.xml" Id="Rf31f6322b7f44fb4" /><Relationship Type="http://schemas.openxmlformats.org/officeDocument/2006/relationships/slide" Target="/ppt/slides/slide2.xml" Id="R698e310758a04092" /><Relationship Type="http://schemas.openxmlformats.org/officeDocument/2006/relationships/slide" Target="/ppt/slides/slide3.xml" Id="Rb1506378f38e483f" /><Relationship Type="http://schemas.openxmlformats.org/officeDocument/2006/relationships/slide" Target="/ppt/slides/slide4.xml" Id="R65c5d04bafbf4584" /><Relationship Type="http://schemas.openxmlformats.org/officeDocument/2006/relationships/slide" Target="/ppt/slides/slide5.xml" Id="R563263dd87df436d" /><Relationship Type="http://schemas.openxmlformats.org/officeDocument/2006/relationships/slide" Target="/ppt/slides/slide6.xml" Id="R1eda952ba5464d32" /><Relationship Type="http://schemas.openxmlformats.org/officeDocument/2006/relationships/slide" Target="/ppt/slides/slide7.xml" Id="R21bbc343c62c42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24d2462e7a41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c7085ae91419a" /><Relationship Type="http://schemas.openxmlformats.org/officeDocument/2006/relationships/theme" Target="/ppt/slideMasters/theme/theme1.xml" Id="Rddc41c12e1d045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1c7085ae9141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164d2ad9e4a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b1f4861d541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b5019d2284c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73fe796e44d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d9a9f1c0049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81ede2fcc4d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8f9335bf844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BOTTLENECK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BOTTLENECK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BOTTLENECK HOLDING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BOTTLENECK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BOTTLENECK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BOTTLENECK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1 411 306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316 205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302 051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1 731 234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2 744 478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BOTTLENECK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SOLERA NORGE AS  –  64,3 %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SOLERA NORGE AS  –  35,7 %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BOTTLENECK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13H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11 17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987 422 696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BOTTLENECK HOLDING AS</a:t>
            </a:r>
          </a:p>
        </p:txBody>
      </p:sp>
    </p:spTree>
  </p:cSld>
  <p:clrMapOvr>
    <a:masterClrMapping xmlns:a="http://schemas.openxmlformats.org/drawingml/2006/main"/>
  </p:clrMapOvr>
</p:sld>
</file>