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a3d264d06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539036c704d54"/>
  </p:sldMasterIdLst>
  <p:sldIdLst>
    <p:sldId xmlns:r="http://schemas.openxmlformats.org/officeDocument/2006/relationships" id="256" r:id="R223c6ae3b8ef43da"/>
    <p:sldId xmlns:r="http://schemas.openxmlformats.org/officeDocument/2006/relationships" id="257" r:id="Rd854b3de18f341f6"/>
    <p:sldId xmlns:r="http://schemas.openxmlformats.org/officeDocument/2006/relationships" id="258" r:id="Rd515e3fd015c43bc"/>
    <p:sldId xmlns:r="http://schemas.openxmlformats.org/officeDocument/2006/relationships" id="259" r:id="Rc815634924aa4242"/>
    <p:sldId xmlns:r="http://schemas.openxmlformats.org/officeDocument/2006/relationships" id="260" r:id="Rb6f67fe13cad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539036c704d54" /><Relationship Type="http://schemas.openxmlformats.org/officeDocument/2006/relationships/slide" Target="/ppt/slides/slide1.xml" Id="R223c6ae3b8ef43da" /><Relationship Type="http://schemas.openxmlformats.org/officeDocument/2006/relationships/slide" Target="/ppt/slides/slide2.xml" Id="Rd854b3de18f341f6" /><Relationship Type="http://schemas.openxmlformats.org/officeDocument/2006/relationships/slide" Target="/ppt/slides/slide3.xml" Id="Rd515e3fd015c43bc" /><Relationship Type="http://schemas.openxmlformats.org/officeDocument/2006/relationships/slide" Target="/ppt/slides/slide4.xml" Id="Rc815634924aa4242" /><Relationship Type="http://schemas.openxmlformats.org/officeDocument/2006/relationships/slide" Target="/ppt/slides/slide5.xml" Id="Rb6f67fe13cad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f965966c5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0e9f7b1044ab" /><Relationship Type="http://schemas.openxmlformats.org/officeDocument/2006/relationships/theme" Target="/ppt/slideMasters/theme/theme1.xml" Id="R8bcf7fce4614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30e9f7b10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a010fe32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91b56767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0aa590a20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90bbb1eb1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81ef81c1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SKJÆRHALDEN BÅTFORENING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SKJÆRHALDEN BÅTFORENING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Revisordamene, Vadbenken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post@shbf.no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www.havneweb.no/skjarhalden-bf/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