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b0d26dc85744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92a4b15af84bab"/>
  </p:sldMasterIdLst>
  <p:sldIdLst>
    <p:sldId xmlns:r="http://schemas.openxmlformats.org/officeDocument/2006/relationships" id="256" r:id="R5d1239514b664ec3"/>
    <p:sldId xmlns:r="http://schemas.openxmlformats.org/officeDocument/2006/relationships" id="257" r:id="Rb238cc978f624bf0"/>
    <p:sldId xmlns:r="http://schemas.openxmlformats.org/officeDocument/2006/relationships" id="258" r:id="R3271335e7a54402f"/>
    <p:sldId xmlns:r="http://schemas.openxmlformats.org/officeDocument/2006/relationships" id="259" r:id="R41a15176053645c4"/>
    <p:sldId xmlns:r="http://schemas.openxmlformats.org/officeDocument/2006/relationships" id="260" r:id="R6447fe5b8cb347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92a4b15af84bab" /><Relationship Type="http://schemas.openxmlformats.org/officeDocument/2006/relationships/slide" Target="/ppt/slides/slide1.xml" Id="R5d1239514b664ec3" /><Relationship Type="http://schemas.openxmlformats.org/officeDocument/2006/relationships/slide" Target="/ppt/slides/slide2.xml" Id="Rb238cc978f624bf0" /><Relationship Type="http://schemas.openxmlformats.org/officeDocument/2006/relationships/slide" Target="/ppt/slides/slide3.xml" Id="R3271335e7a54402f" /><Relationship Type="http://schemas.openxmlformats.org/officeDocument/2006/relationships/slide" Target="/ppt/slides/slide4.xml" Id="R41a15176053645c4" /><Relationship Type="http://schemas.openxmlformats.org/officeDocument/2006/relationships/slide" Target="/ppt/slides/slide5.xml" Id="R6447fe5b8cb347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5d400d7ea94b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8bd3da0494d24" /><Relationship Type="http://schemas.openxmlformats.org/officeDocument/2006/relationships/theme" Target="/ppt/slideMasters/theme/theme1.xml" Id="R8226b0c4418f40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58bd3da0494d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2a3a590124a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ca1b7b0ec40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67e7dd4ca44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47fb3852047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9f812404e46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LINJORD BYGG &amp;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LINJORD BYGG &amp;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987 449 721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