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2e9c7e73c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440c314254a88"/>
  </p:sldMasterIdLst>
  <p:sldIdLst>
    <p:sldId xmlns:r="http://schemas.openxmlformats.org/officeDocument/2006/relationships" id="256" r:id="R250ee31cb22e41bb"/>
    <p:sldId xmlns:r="http://schemas.openxmlformats.org/officeDocument/2006/relationships" id="257" r:id="R009704c2b1f0414b"/>
    <p:sldId xmlns:r="http://schemas.openxmlformats.org/officeDocument/2006/relationships" id="258" r:id="Ra9d33900fe8140e7"/>
    <p:sldId xmlns:r="http://schemas.openxmlformats.org/officeDocument/2006/relationships" id="259" r:id="Rc37e071d8f1d40ae"/>
    <p:sldId xmlns:r="http://schemas.openxmlformats.org/officeDocument/2006/relationships" id="260" r:id="R62dce64cf04847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440c314254a88" /><Relationship Type="http://schemas.openxmlformats.org/officeDocument/2006/relationships/slide" Target="/ppt/slides/slide1.xml" Id="R250ee31cb22e41bb" /><Relationship Type="http://schemas.openxmlformats.org/officeDocument/2006/relationships/slide" Target="/ppt/slides/slide2.xml" Id="R009704c2b1f0414b" /><Relationship Type="http://schemas.openxmlformats.org/officeDocument/2006/relationships/slide" Target="/ppt/slides/slide3.xml" Id="Ra9d33900fe8140e7" /><Relationship Type="http://schemas.openxmlformats.org/officeDocument/2006/relationships/slide" Target="/ppt/slides/slide4.xml" Id="Rc37e071d8f1d40ae" /><Relationship Type="http://schemas.openxmlformats.org/officeDocument/2006/relationships/slide" Target="/ppt/slides/slide5.xml" Id="R62dce64cf04847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54b4719ae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ed63e319b40a9" /><Relationship Type="http://schemas.openxmlformats.org/officeDocument/2006/relationships/theme" Target="/ppt/slideMasters/theme/theme1.xml" Id="Rbd279923a6a8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fed63e319b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9d7afdb51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6d3de034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28add48f40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9ed4dd85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dedbc91e2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