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d3d8ec8df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65cc0964b45af"/>
  </p:sldMasterIdLst>
  <p:sldIdLst>
    <p:sldId xmlns:r="http://schemas.openxmlformats.org/officeDocument/2006/relationships" id="256" r:id="R471b3a95806c43cd"/>
    <p:sldId xmlns:r="http://schemas.openxmlformats.org/officeDocument/2006/relationships" id="257" r:id="Rf03dea0fe29a4de2"/>
    <p:sldId xmlns:r="http://schemas.openxmlformats.org/officeDocument/2006/relationships" id="258" r:id="R44e93b3bd9864e73"/>
    <p:sldId xmlns:r="http://schemas.openxmlformats.org/officeDocument/2006/relationships" id="259" r:id="Rd09a6994e53c431e"/>
    <p:sldId xmlns:r="http://schemas.openxmlformats.org/officeDocument/2006/relationships" id="260" r:id="R30cf2668c3864771"/>
    <p:sldId xmlns:r="http://schemas.openxmlformats.org/officeDocument/2006/relationships" id="261" r:id="R8d2dccdb61b04bb2"/>
    <p:sldId xmlns:r="http://schemas.openxmlformats.org/officeDocument/2006/relationships" id="262" r:id="R2f959d35a8d94b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65cc0964b45af" /><Relationship Type="http://schemas.openxmlformats.org/officeDocument/2006/relationships/slide" Target="/ppt/slides/slide1.xml" Id="R471b3a95806c43cd" /><Relationship Type="http://schemas.openxmlformats.org/officeDocument/2006/relationships/slide" Target="/ppt/slides/slide2.xml" Id="Rf03dea0fe29a4de2" /><Relationship Type="http://schemas.openxmlformats.org/officeDocument/2006/relationships/slide" Target="/ppt/slides/slide3.xml" Id="R44e93b3bd9864e73" /><Relationship Type="http://schemas.openxmlformats.org/officeDocument/2006/relationships/slide" Target="/ppt/slides/slide4.xml" Id="Rd09a6994e53c431e" /><Relationship Type="http://schemas.openxmlformats.org/officeDocument/2006/relationships/slide" Target="/ppt/slides/slide5.xml" Id="R30cf2668c3864771" /><Relationship Type="http://schemas.openxmlformats.org/officeDocument/2006/relationships/slide" Target="/ppt/slides/slide6.xml" Id="R8d2dccdb61b04bb2" /><Relationship Type="http://schemas.openxmlformats.org/officeDocument/2006/relationships/slide" Target="/ppt/slides/slide7.xml" Id="R2f959d35a8d94b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a5de0e544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1e716d37b493c" /><Relationship Type="http://schemas.openxmlformats.org/officeDocument/2006/relationships/theme" Target="/ppt/slideMasters/theme/theme1.xml" Id="R460754ce852e49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1e716d37b49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04e988284a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1b397a7e547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e5dfc9a48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bd64ccb4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67863027f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7ca7cbefa4e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109d1fbc6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