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ba3a61d20741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baa59065ef4d54"/>
  </p:sldMasterIdLst>
  <p:sldIdLst>
    <p:sldId xmlns:r="http://schemas.openxmlformats.org/officeDocument/2006/relationships" id="256" r:id="Raa6bba5c2e164d8d"/>
    <p:sldId xmlns:r="http://schemas.openxmlformats.org/officeDocument/2006/relationships" id="257" r:id="R2c1b0d1cad64418d"/>
    <p:sldId xmlns:r="http://schemas.openxmlformats.org/officeDocument/2006/relationships" id="258" r:id="Rf9732cf4e02b46d3"/>
    <p:sldId xmlns:r="http://schemas.openxmlformats.org/officeDocument/2006/relationships" id="259" r:id="R11e5ac04336f44a2"/>
    <p:sldId xmlns:r="http://schemas.openxmlformats.org/officeDocument/2006/relationships" id="260" r:id="Rf9408f1e1e634fcb"/>
    <p:sldId xmlns:r="http://schemas.openxmlformats.org/officeDocument/2006/relationships" id="261" r:id="R0f9e3ce35bb34b11"/>
    <p:sldId xmlns:r="http://schemas.openxmlformats.org/officeDocument/2006/relationships" id="262" r:id="R16e45a751dc44f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baa59065ef4d54" /><Relationship Type="http://schemas.openxmlformats.org/officeDocument/2006/relationships/slide" Target="/ppt/slides/slide1.xml" Id="Raa6bba5c2e164d8d" /><Relationship Type="http://schemas.openxmlformats.org/officeDocument/2006/relationships/slide" Target="/ppt/slides/slide2.xml" Id="R2c1b0d1cad64418d" /><Relationship Type="http://schemas.openxmlformats.org/officeDocument/2006/relationships/slide" Target="/ppt/slides/slide3.xml" Id="Rf9732cf4e02b46d3" /><Relationship Type="http://schemas.openxmlformats.org/officeDocument/2006/relationships/slide" Target="/ppt/slides/slide4.xml" Id="R11e5ac04336f44a2" /><Relationship Type="http://schemas.openxmlformats.org/officeDocument/2006/relationships/slide" Target="/ppt/slides/slide5.xml" Id="Rf9408f1e1e634fcb" /><Relationship Type="http://schemas.openxmlformats.org/officeDocument/2006/relationships/slide" Target="/ppt/slides/slide6.xml" Id="R0f9e3ce35bb34b11" /><Relationship Type="http://schemas.openxmlformats.org/officeDocument/2006/relationships/slide" Target="/ppt/slides/slide7.xml" Id="R16e45a751dc44f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a83cdf5f034c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1435e1cf84303" /><Relationship Type="http://schemas.openxmlformats.org/officeDocument/2006/relationships/theme" Target="/ppt/slideMasters/theme/theme1.xml" Id="R2cccad0b5a2342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91435e1cf843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79f945bc240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966cbab0141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7907727a142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2286bfa4d43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ff29b9ff542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a034eefa043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26eaf27474a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KNATTEN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KNATTEN I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−197 016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−751 482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3 395 312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22 674 772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TVETERAAS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