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018ef678a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00eb6d13a4633"/>
  </p:sldMasterIdLst>
  <p:sldIdLst>
    <p:sldId xmlns:r="http://schemas.openxmlformats.org/officeDocument/2006/relationships" id="256" r:id="R6c5f46a1f1b2411d"/>
    <p:sldId xmlns:r="http://schemas.openxmlformats.org/officeDocument/2006/relationships" id="257" r:id="R71fcc240073b4713"/>
    <p:sldId xmlns:r="http://schemas.openxmlformats.org/officeDocument/2006/relationships" id="258" r:id="R025ef560710d439e"/>
    <p:sldId xmlns:r="http://schemas.openxmlformats.org/officeDocument/2006/relationships" id="259" r:id="Rbcc150a6590940f2"/>
    <p:sldId xmlns:r="http://schemas.openxmlformats.org/officeDocument/2006/relationships" id="260" r:id="R586588cfb4874776"/>
    <p:sldId xmlns:r="http://schemas.openxmlformats.org/officeDocument/2006/relationships" id="261" r:id="R9503baa150c7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00eb6d13a4633" /><Relationship Type="http://schemas.openxmlformats.org/officeDocument/2006/relationships/slide" Target="/ppt/slides/slide1.xml" Id="R6c5f46a1f1b2411d" /><Relationship Type="http://schemas.openxmlformats.org/officeDocument/2006/relationships/slide" Target="/ppt/slides/slide2.xml" Id="R71fcc240073b4713" /><Relationship Type="http://schemas.openxmlformats.org/officeDocument/2006/relationships/slide" Target="/ppt/slides/slide3.xml" Id="R025ef560710d439e" /><Relationship Type="http://schemas.openxmlformats.org/officeDocument/2006/relationships/slide" Target="/ppt/slides/slide4.xml" Id="Rbcc150a6590940f2" /><Relationship Type="http://schemas.openxmlformats.org/officeDocument/2006/relationships/slide" Target="/ppt/slides/slide5.xml" Id="R586588cfb4874776" /><Relationship Type="http://schemas.openxmlformats.org/officeDocument/2006/relationships/slide" Target="/ppt/slides/slide6.xml" Id="R9503baa150c7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7704eeb1345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c9a2479b64f37" /><Relationship Type="http://schemas.openxmlformats.org/officeDocument/2006/relationships/theme" Target="/ppt/slideMasters/theme/theme1.xml" Id="Rc879a39bac9f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6c9a2479b64f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f7c57c6a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43dfa18f0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bcb27a249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63259b3c7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3354225fc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5d5ef703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