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2538cf877f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3f52082374785"/>
  </p:sldMasterIdLst>
  <p:sldIdLst>
    <p:sldId xmlns:r="http://schemas.openxmlformats.org/officeDocument/2006/relationships" id="256" r:id="Rbaf2a632165643f9"/>
    <p:sldId xmlns:r="http://schemas.openxmlformats.org/officeDocument/2006/relationships" id="257" r:id="R47ff9c936ccf4556"/>
    <p:sldId xmlns:r="http://schemas.openxmlformats.org/officeDocument/2006/relationships" id="258" r:id="Ra23f4c8d916541e1"/>
    <p:sldId xmlns:r="http://schemas.openxmlformats.org/officeDocument/2006/relationships" id="259" r:id="Rb882cf53f3674346"/>
    <p:sldId xmlns:r="http://schemas.openxmlformats.org/officeDocument/2006/relationships" id="260" r:id="Rbf7d457528f4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3f52082374785" /><Relationship Type="http://schemas.openxmlformats.org/officeDocument/2006/relationships/slide" Target="/ppt/slides/slide1.xml" Id="Rbaf2a632165643f9" /><Relationship Type="http://schemas.openxmlformats.org/officeDocument/2006/relationships/slide" Target="/ppt/slides/slide2.xml" Id="R47ff9c936ccf4556" /><Relationship Type="http://schemas.openxmlformats.org/officeDocument/2006/relationships/slide" Target="/ppt/slides/slide3.xml" Id="Ra23f4c8d916541e1" /><Relationship Type="http://schemas.openxmlformats.org/officeDocument/2006/relationships/slide" Target="/ppt/slides/slide4.xml" Id="Rb882cf53f3674346" /><Relationship Type="http://schemas.openxmlformats.org/officeDocument/2006/relationships/slide" Target="/ppt/slides/slide5.xml" Id="Rbf7d457528f4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8da9c87b440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a126fd5b24466" /><Relationship Type="http://schemas.openxmlformats.org/officeDocument/2006/relationships/theme" Target="/ppt/slideMasters/theme/theme1.xml" Id="R8878153b785446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a126fd5b244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46db70cbd44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c1596933f49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f4112376c41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f2f9f2fd4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a1adf38794a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