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e24be93d3d48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d193f5c6ab4b87"/>
  </p:sldMasterIdLst>
  <p:sldIdLst>
    <p:sldId xmlns:r="http://schemas.openxmlformats.org/officeDocument/2006/relationships" id="256" r:id="R4987d29cc35c4aca"/>
    <p:sldId xmlns:r="http://schemas.openxmlformats.org/officeDocument/2006/relationships" id="257" r:id="Rfe7fb011f41840e3"/>
    <p:sldId xmlns:r="http://schemas.openxmlformats.org/officeDocument/2006/relationships" id="258" r:id="R03f42948788744b7"/>
    <p:sldId xmlns:r="http://schemas.openxmlformats.org/officeDocument/2006/relationships" id="259" r:id="Rd791efecd50742a6"/>
    <p:sldId xmlns:r="http://schemas.openxmlformats.org/officeDocument/2006/relationships" id="260" r:id="Rc5f4b7b0f97447bc"/>
    <p:sldId xmlns:r="http://schemas.openxmlformats.org/officeDocument/2006/relationships" id="261" r:id="R72c01b0211164ef2"/>
    <p:sldId xmlns:r="http://schemas.openxmlformats.org/officeDocument/2006/relationships" id="262" r:id="R83473a911bd84f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193f5c6ab4b87" /><Relationship Type="http://schemas.openxmlformats.org/officeDocument/2006/relationships/slide" Target="/ppt/slides/slide1.xml" Id="R4987d29cc35c4aca" /><Relationship Type="http://schemas.openxmlformats.org/officeDocument/2006/relationships/slide" Target="/ppt/slides/slide2.xml" Id="Rfe7fb011f41840e3" /><Relationship Type="http://schemas.openxmlformats.org/officeDocument/2006/relationships/slide" Target="/ppt/slides/slide3.xml" Id="R03f42948788744b7" /><Relationship Type="http://schemas.openxmlformats.org/officeDocument/2006/relationships/slide" Target="/ppt/slides/slide4.xml" Id="Rd791efecd50742a6" /><Relationship Type="http://schemas.openxmlformats.org/officeDocument/2006/relationships/slide" Target="/ppt/slides/slide5.xml" Id="Rc5f4b7b0f97447bc" /><Relationship Type="http://schemas.openxmlformats.org/officeDocument/2006/relationships/slide" Target="/ppt/slides/slide6.xml" Id="R72c01b0211164ef2" /><Relationship Type="http://schemas.openxmlformats.org/officeDocument/2006/relationships/slide" Target="/ppt/slides/slide7.xml" Id="R83473a911bd84f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59a354bf346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6c5a6b1234fc3" /><Relationship Type="http://schemas.openxmlformats.org/officeDocument/2006/relationships/theme" Target="/ppt/slideMasters/theme/theme1.xml" Id="R1696bfdcb42e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66c5a6b123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844d7360547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438367aea43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895a203d343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fbc65eb6042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209b076fd45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8aa2987514a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23a204492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IDEKAPITAL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IDEKAPITAL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−1 319 175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2 120 280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84 410 182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85 194 944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ANDERS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MARIA WANG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MATILDE WANG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Brandt, Solveien 97A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987 604 697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