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4ba3a6c44a41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0936a295c44da7"/>
  </p:sldMasterIdLst>
  <p:sldIdLst>
    <p:sldId xmlns:r="http://schemas.openxmlformats.org/officeDocument/2006/relationships" id="256" r:id="R1b3ba4d616eb46f7"/>
    <p:sldId xmlns:r="http://schemas.openxmlformats.org/officeDocument/2006/relationships" id="257" r:id="Ra7ff6226658845a5"/>
    <p:sldId xmlns:r="http://schemas.openxmlformats.org/officeDocument/2006/relationships" id="258" r:id="R932ef51d23cc42a4"/>
    <p:sldId xmlns:r="http://schemas.openxmlformats.org/officeDocument/2006/relationships" id="259" r:id="Rb5696070fff743d7"/>
    <p:sldId xmlns:r="http://schemas.openxmlformats.org/officeDocument/2006/relationships" id="260" r:id="R1c02b3b616ba402d"/>
    <p:sldId xmlns:r="http://schemas.openxmlformats.org/officeDocument/2006/relationships" id="261" r:id="R9a8096c393344818"/>
    <p:sldId xmlns:r="http://schemas.openxmlformats.org/officeDocument/2006/relationships" id="262" r:id="Ra128b43251b843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0936a295c44da7" /><Relationship Type="http://schemas.openxmlformats.org/officeDocument/2006/relationships/slide" Target="/ppt/slides/slide1.xml" Id="R1b3ba4d616eb46f7" /><Relationship Type="http://schemas.openxmlformats.org/officeDocument/2006/relationships/slide" Target="/ppt/slides/slide2.xml" Id="Ra7ff6226658845a5" /><Relationship Type="http://schemas.openxmlformats.org/officeDocument/2006/relationships/slide" Target="/ppt/slides/slide3.xml" Id="R932ef51d23cc42a4" /><Relationship Type="http://schemas.openxmlformats.org/officeDocument/2006/relationships/slide" Target="/ppt/slides/slide4.xml" Id="Rb5696070fff743d7" /><Relationship Type="http://schemas.openxmlformats.org/officeDocument/2006/relationships/slide" Target="/ppt/slides/slide5.xml" Id="R1c02b3b616ba402d" /><Relationship Type="http://schemas.openxmlformats.org/officeDocument/2006/relationships/slide" Target="/ppt/slides/slide6.xml" Id="R9a8096c393344818" /><Relationship Type="http://schemas.openxmlformats.org/officeDocument/2006/relationships/slide" Target="/ppt/slides/slide7.xml" Id="Ra128b43251b843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09611acdec4c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8a55f29b648e0" /><Relationship Type="http://schemas.openxmlformats.org/officeDocument/2006/relationships/theme" Target="/ppt/slideMasters/theme/theme1.xml" Id="R6fa1e0ba3a934d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e8a55f29b648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0a349907a43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52f94c4c248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1426ebe1d4b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0b5ffe29f44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761b4d6304e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b96923a5e41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c37567ac343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NESS, RISAN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NESS, RISAN &amp;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3 543 981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32 994 181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627 744 354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694 387 741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MILLA INVESTMENT AS  –  34,2 %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STOKKEDAMMEN AS  –  34,2 %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AMALIE INVEST AS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ARETHUSA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JOHS. HANSEN REDERI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 INVEST AS  –  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88B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81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987 615 664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