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a343fd0f3045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c79c0e85664809"/>
  </p:sldMasterIdLst>
  <p:sldIdLst>
    <p:sldId xmlns:r="http://schemas.openxmlformats.org/officeDocument/2006/relationships" id="256" r:id="Ra190e527904a4333"/>
    <p:sldId xmlns:r="http://schemas.openxmlformats.org/officeDocument/2006/relationships" id="257" r:id="R67f63cf2ea464fa4"/>
    <p:sldId xmlns:r="http://schemas.openxmlformats.org/officeDocument/2006/relationships" id="258" r:id="R19936192e90c4e62"/>
    <p:sldId xmlns:r="http://schemas.openxmlformats.org/officeDocument/2006/relationships" id="259" r:id="R40395ed9d69b4498"/>
    <p:sldId xmlns:r="http://schemas.openxmlformats.org/officeDocument/2006/relationships" id="260" r:id="R6a37957241d7423d"/>
    <p:sldId xmlns:r="http://schemas.openxmlformats.org/officeDocument/2006/relationships" id="261" r:id="Rb2f938ed8808465b"/>
    <p:sldId xmlns:r="http://schemas.openxmlformats.org/officeDocument/2006/relationships" id="262" r:id="Ra1bed2bc0c7a48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c79c0e85664809" /><Relationship Type="http://schemas.openxmlformats.org/officeDocument/2006/relationships/slide" Target="/ppt/slides/slide1.xml" Id="Ra190e527904a4333" /><Relationship Type="http://schemas.openxmlformats.org/officeDocument/2006/relationships/slide" Target="/ppt/slides/slide2.xml" Id="R67f63cf2ea464fa4" /><Relationship Type="http://schemas.openxmlformats.org/officeDocument/2006/relationships/slide" Target="/ppt/slides/slide3.xml" Id="R19936192e90c4e62" /><Relationship Type="http://schemas.openxmlformats.org/officeDocument/2006/relationships/slide" Target="/ppt/slides/slide4.xml" Id="R40395ed9d69b4498" /><Relationship Type="http://schemas.openxmlformats.org/officeDocument/2006/relationships/slide" Target="/ppt/slides/slide5.xml" Id="R6a37957241d7423d" /><Relationship Type="http://schemas.openxmlformats.org/officeDocument/2006/relationships/slide" Target="/ppt/slides/slide6.xml" Id="Rb2f938ed8808465b" /><Relationship Type="http://schemas.openxmlformats.org/officeDocument/2006/relationships/slide" Target="/ppt/slides/slide7.xml" Id="Ra1bed2bc0c7a48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36a7f006f647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8310fd1fb43b1" /><Relationship Type="http://schemas.openxmlformats.org/officeDocument/2006/relationships/theme" Target="/ppt/slideMasters/theme/theme1.xml" Id="R2ecc16186bce4f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f8310fd1fb43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296c5af0a48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04ba89ae847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c84b5fe2c4e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5784fa74444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2377cff654c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03813d1794e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f48f857654e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ARNE LOEN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LOEN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LOEN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LOEN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LOEN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LOEN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−168 138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1 295 236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12 849 065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18 467 154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LOEN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KVADSHEIM LOEN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LINA KVADSHEIM LOEN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LOEN  –  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KVADSHEIM LOEN  –  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LINA KVADSHEIM LOEN  –  2,4 %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LOEN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Båtstøjordet 119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987 617 543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LOEN AS</a:t>
            </a:r>
          </a:p>
        </p:txBody>
      </p:sp>
    </p:spTree>
  </p:cSld>
  <p:clrMapOvr>
    <a:masterClrMapping xmlns:a="http://schemas.openxmlformats.org/drawingml/2006/main"/>
  </p:clrMapOvr>
</p:sld>
</file>