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ac3b0d502e46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51e0bd0354c57"/>
  </p:sldMasterIdLst>
  <p:sldIdLst>
    <p:sldId xmlns:r="http://schemas.openxmlformats.org/officeDocument/2006/relationships" id="256" r:id="Raa9ecf641e654990"/>
    <p:sldId xmlns:r="http://schemas.openxmlformats.org/officeDocument/2006/relationships" id="257" r:id="R766c73b6ac5a42d9"/>
    <p:sldId xmlns:r="http://schemas.openxmlformats.org/officeDocument/2006/relationships" id="258" r:id="R835f038c6c794cb5"/>
    <p:sldId xmlns:r="http://schemas.openxmlformats.org/officeDocument/2006/relationships" id="259" r:id="R4f876fa9a9484bac"/>
    <p:sldId xmlns:r="http://schemas.openxmlformats.org/officeDocument/2006/relationships" id="260" r:id="R21142505f4e1496f"/>
    <p:sldId xmlns:r="http://schemas.openxmlformats.org/officeDocument/2006/relationships" id="261" r:id="Rd3caa0ef520f4604"/>
    <p:sldId xmlns:r="http://schemas.openxmlformats.org/officeDocument/2006/relationships" id="262" r:id="Ra6fe54c2668b4a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51e0bd0354c57" /><Relationship Type="http://schemas.openxmlformats.org/officeDocument/2006/relationships/slide" Target="/ppt/slides/slide1.xml" Id="Raa9ecf641e654990" /><Relationship Type="http://schemas.openxmlformats.org/officeDocument/2006/relationships/slide" Target="/ppt/slides/slide2.xml" Id="R766c73b6ac5a42d9" /><Relationship Type="http://schemas.openxmlformats.org/officeDocument/2006/relationships/slide" Target="/ppt/slides/slide3.xml" Id="R835f038c6c794cb5" /><Relationship Type="http://schemas.openxmlformats.org/officeDocument/2006/relationships/slide" Target="/ppt/slides/slide4.xml" Id="R4f876fa9a9484bac" /><Relationship Type="http://schemas.openxmlformats.org/officeDocument/2006/relationships/slide" Target="/ppt/slides/slide5.xml" Id="R21142505f4e1496f" /><Relationship Type="http://schemas.openxmlformats.org/officeDocument/2006/relationships/slide" Target="/ppt/slides/slide6.xml" Id="Rd3caa0ef520f4604" /><Relationship Type="http://schemas.openxmlformats.org/officeDocument/2006/relationships/slide" Target="/ppt/slides/slide7.xml" Id="Ra6fe54c2668b4a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c01d6633547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3c664e96a46fc" /><Relationship Type="http://schemas.openxmlformats.org/officeDocument/2006/relationships/theme" Target="/ppt/slideMasters/theme/theme1.xml" Id="R40579d7fef4f48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e3c664e96a46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ce4db5ccb44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a6c02612140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abfb0d3ed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c4cafb6ca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f5410908e4c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e4238cb234d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11f16ee2f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ARNE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