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b2be587b224c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5160fb91054007"/>
  </p:sldMasterIdLst>
  <p:sldIdLst>
    <p:sldId xmlns:r="http://schemas.openxmlformats.org/officeDocument/2006/relationships" id="256" r:id="R326a4173c6864a52"/>
    <p:sldId xmlns:r="http://schemas.openxmlformats.org/officeDocument/2006/relationships" id="257" r:id="R4cd10b4d6ae34545"/>
    <p:sldId xmlns:r="http://schemas.openxmlformats.org/officeDocument/2006/relationships" id="258" r:id="R2cbb069509404574"/>
    <p:sldId xmlns:r="http://schemas.openxmlformats.org/officeDocument/2006/relationships" id="259" r:id="Rf72f462c1e764d57"/>
    <p:sldId xmlns:r="http://schemas.openxmlformats.org/officeDocument/2006/relationships" id="260" r:id="R131ce886c8824b4b"/>
    <p:sldId xmlns:r="http://schemas.openxmlformats.org/officeDocument/2006/relationships" id="261" r:id="R5cee40353ae84c51"/>
    <p:sldId xmlns:r="http://schemas.openxmlformats.org/officeDocument/2006/relationships" id="262" r:id="Re4e6adee423b4b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5160fb91054007" /><Relationship Type="http://schemas.openxmlformats.org/officeDocument/2006/relationships/slide" Target="/ppt/slides/slide1.xml" Id="R326a4173c6864a52" /><Relationship Type="http://schemas.openxmlformats.org/officeDocument/2006/relationships/slide" Target="/ppt/slides/slide2.xml" Id="R4cd10b4d6ae34545" /><Relationship Type="http://schemas.openxmlformats.org/officeDocument/2006/relationships/slide" Target="/ppt/slides/slide3.xml" Id="R2cbb069509404574" /><Relationship Type="http://schemas.openxmlformats.org/officeDocument/2006/relationships/slide" Target="/ppt/slides/slide4.xml" Id="Rf72f462c1e764d57" /><Relationship Type="http://schemas.openxmlformats.org/officeDocument/2006/relationships/slide" Target="/ppt/slides/slide5.xml" Id="R131ce886c8824b4b" /><Relationship Type="http://schemas.openxmlformats.org/officeDocument/2006/relationships/slide" Target="/ppt/slides/slide6.xml" Id="R5cee40353ae84c51" /><Relationship Type="http://schemas.openxmlformats.org/officeDocument/2006/relationships/slide" Target="/ppt/slides/slide7.xml" Id="Re4e6adee423b4b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bd91b76b614a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029a949f349ae" /><Relationship Type="http://schemas.openxmlformats.org/officeDocument/2006/relationships/theme" Target="/ppt/slideMasters/theme/theme1.xml" Id="R697bf90e0fbe4d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b029a949f349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a8223e0f24b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3a37729444c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85af5c5924d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69a440c0643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ed214601d46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fa99a26a145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5491dc8f045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KENNETH GEIR KALLESTEN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GEIR KALLESTEN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KENNETH GEIR KALLESTEN AS ble etablert [år] og holder til i Tananger.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GEIR KALLESTEN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GEIR KALLESTEN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GEIR KALLESTEN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690 112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−352 078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−662 704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3 851 381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10 072 897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GEIR KALLESTEN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KALLESTEN EIENDOM AS  –  90,1 %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 KARI  –  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 OVE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GEIR KALLESTEN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Estervegen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71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kenneth@kallesten.no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987 632 216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GEIR KALLESTEN AS</a:t>
            </a:r>
          </a:p>
        </p:txBody>
      </p:sp>
    </p:spTree>
  </p:cSld>
  <p:clrMapOvr>
    <a:masterClrMapping xmlns:a="http://schemas.openxmlformats.org/drawingml/2006/main"/>
  </p:clrMapOvr>
</p:sld>
</file>