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24befef694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f723ddbbd4683"/>
  </p:sldMasterIdLst>
  <p:sldIdLst>
    <p:sldId xmlns:r="http://schemas.openxmlformats.org/officeDocument/2006/relationships" id="256" r:id="R123599cbe1b346e0"/>
    <p:sldId xmlns:r="http://schemas.openxmlformats.org/officeDocument/2006/relationships" id="257" r:id="Rdc0e3d2a85fb41de"/>
    <p:sldId xmlns:r="http://schemas.openxmlformats.org/officeDocument/2006/relationships" id="258" r:id="Rad7a5afeeee94145"/>
    <p:sldId xmlns:r="http://schemas.openxmlformats.org/officeDocument/2006/relationships" id="259" r:id="R00347dc7b8d140ac"/>
    <p:sldId xmlns:r="http://schemas.openxmlformats.org/officeDocument/2006/relationships" id="260" r:id="Rc3d5b8da4b7e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f723ddbbd4683" /><Relationship Type="http://schemas.openxmlformats.org/officeDocument/2006/relationships/slide" Target="/ppt/slides/slide1.xml" Id="R123599cbe1b346e0" /><Relationship Type="http://schemas.openxmlformats.org/officeDocument/2006/relationships/slide" Target="/ppt/slides/slide2.xml" Id="Rdc0e3d2a85fb41de" /><Relationship Type="http://schemas.openxmlformats.org/officeDocument/2006/relationships/slide" Target="/ppt/slides/slide3.xml" Id="Rad7a5afeeee94145" /><Relationship Type="http://schemas.openxmlformats.org/officeDocument/2006/relationships/slide" Target="/ppt/slides/slide4.xml" Id="R00347dc7b8d140ac" /><Relationship Type="http://schemas.openxmlformats.org/officeDocument/2006/relationships/slide" Target="/ppt/slides/slide5.xml" Id="Rc3d5b8da4b7e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9d16ffde54f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46ad912bd47ff" /><Relationship Type="http://schemas.openxmlformats.org/officeDocument/2006/relationships/theme" Target="/ppt/slideMasters/theme/theme1.xml" Id="R43a797fb42b643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246ad912bd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866a2fa1a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fa6e45790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d90c9a8e5b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795a8418746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dff994c20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