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9e1242bcdb43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6820caac9f4863"/>
  </p:sldMasterIdLst>
  <p:sldIdLst>
    <p:sldId xmlns:r="http://schemas.openxmlformats.org/officeDocument/2006/relationships" id="256" r:id="Rf54bd846ce8f496f"/>
    <p:sldId xmlns:r="http://schemas.openxmlformats.org/officeDocument/2006/relationships" id="257" r:id="Rc5d425ca27ad4c27"/>
    <p:sldId xmlns:r="http://schemas.openxmlformats.org/officeDocument/2006/relationships" id="258" r:id="R48f5c0faf3364442"/>
    <p:sldId xmlns:r="http://schemas.openxmlformats.org/officeDocument/2006/relationships" id="259" r:id="R2c8a98f5c06c4c8e"/>
    <p:sldId xmlns:r="http://schemas.openxmlformats.org/officeDocument/2006/relationships" id="260" r:id="R6d83b8da2aa647ec"/>
    <p:sldId xmlns:r="http://schemas.openxmlformats.org/officeDocument/2006/relationships" id="261" r:id="R6b5a3edcae6b4c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6820caac9f4863" /><Relationship Type="http://schemas.openxmlformats.org/officeDocument/2006/relationships/slide" Target="/ppt/slides/slide1.xml" Id="Rf54bd846ce8f496f" /><Relationship Type="http://schemas.openxmlformats.org/officeDocument/2006/relationships/slide" Target="/ppt/slides/slide2.xml" Id="Rc5d425ca27ad4c27" /><Relationship Type="http://schemas.openxmlformats.org/officeDocument/2006/relationships/slide" Target="/ppt/slides/slide3.xml" Id="R48f5c0faf3364442" /><Relationship Type="http://schemas.openxmlformats.org/officeDocument/2006/relationships/slide" Target="/ppt/slides/slide4.xml" Id="R2c8a98f5c06c4c8e" /><Relationship Type="http://schemas.openxmlformats.org/officeDocument/2006/relationships/slide" Target="/ppt/slides/slide5.xml" Id="R6d83b8da2aa647ec" /><Relationship Type="http://schemas.openxmlformats.org/officeDocument/2006/relationships/slide" Target="/ppt/slides/slide6.xml" Id="R6b5a3edcae6b4c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bf5a02bfb84a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6a17acc834ccb" /><Relationship Type="http://schemas.openxmlformats.org/officeDocument/2006/relationships/theme" Target="/ppt/slideMasters/theme/theme1.xml" Id="R50638ab7748942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96a17acc834c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f24d563c141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0b45295f14b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5a7eb07f344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0e668cecf46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244dd48044f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131fdc21e41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