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9d4cd86e38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97fdfc4419454f"/>
  </p:sldMasterIdLst>
  <p:sldIdLst>
    <p:sldId xmlns:r="http://schemas.openxmlformats.org/officeDocument/2006/relationships" id="256" r:id="R85d5f53c20994f54"/>
    <p:sldId xmlns:r="http://schemas.openxmlformats.org/officeDocument/2006/relationships" id="257" r:id="Rc7c3bca83060437c"/>
    <p:sldId xmlns:r="http://schemas.openxmlformats.org/officeDocument/2006/relationships" id="258" r:id="Rfe4b0e83a14d47a5"/>
    <p:sldId xmlns:r="http://schemas.openxmlformats.org/officeDocument/2006/relationships" id="259" r:id="Rcdb2e5a3b706492d"/>
    <p:sldId xmlns:r="http://schemas.openxmlformats.org/officeDocument/2006/relationships" id="260" r:id="R43c1b555b04d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7fdfc4419454f" /><Relationship Type="http://schemas.openxmlformats.org/officeDocument/2006/relationships/slide" Target="/ppt/slides/slide1.xml" Id="R85d5f53c20994f54" /><Relationship Type="http://schemas.openxmlformats.org/officeDocument/2006/relationships/slide" Target="/ppt/slides/slide2.xml" Id="Rc7c3bca83060437c" /><Relationship Type="http://schemas.openxmlformats.org/officeDocument/2006/relationships/slide" Target="/ppt/slides/slide3.xml" Id="Rfe4b0e83a14d47a5" /><Relationship Type="http://schemas.openxmlformats.org/officeDocument/2006/relationships/slide" Target="/ppt/slides/slide4.xml" Id="Rcdb2e5a3b706492d" /><Relationship Type="http://schemas.openxmlformats.org/officeDocument/2006/relationships/slide" Target="/ppt/slides/slide5.xml" Id="R43c1b555b04d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185bfaa4b43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6c938b6e24add" /><Relationship Type="http://schemas.openxmlformats.org/officeDocument/2006/relationships/theme" Target="/ppt/slideMasters/theme/theme1.xml" Id="R05b8fe19315645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86c938b6e24a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a658cc006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771ecc7b740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d666a6a4f4b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76d3fd6fc44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b9880efa043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