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753b98174046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2c6c9621694836"/>
  </p:sldMasterIdLst>
  <p:sldIdLst>
    <p:sldId xmlns:r="http://schemas.openxmlformats.org/officeDocument/2006/relationships" id="256" r:id="Rf56ff5d5343b4d21"/>
    <p:sldId xmlns:r="http://schemas.openxmlformats.org/officeDocument/2006/relationships" id="257" r:id="R9bab7825e4cf494c"/>
    <p:sldId xmlns:r="http://schemas.openxmlformats.org/officeDocument/2006/relationships" id="258" r:id="R3dc5206a8e6b4e58"/>
    <p:sldId xmlns:r="http://schemas.openxmlformats.org/officeDocument/2006/relationships" id="259" r:id="R6c5007de89b5405c"/>
    <p:sldId xmlns:r="http://schemas.openxmlformats.org/officeDocument/2006/relationships" id="260" r:id="Rb090db5841e347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2c6c9621694836" /><Relationship Type="http://schemas.openxmlformats.org/officeDocument/2006/relationships/slide" Target="/ppt/slides/slide1.xml" Id="Rf56ff5d5343b4d21" /><Relationship Type="http://schemas.openxmlformats.org/officeDocument/2006/relationships/slide" Target="/ppt/slides/slide2.xml" Id="R9bab7825e4cf494c" /><Relationship Type="http://schemas.openxmlformats.org/officeDocument/2006/relationships/slide" Target="/ppt/slides/slide3.xml" Id="R3dc5206a8e6b4e58" /><Relationship Type="http://schemas.openxmlformats.org/officeDocument/2006/relationships/slide" Target="/ppt/slides/slide4.xml" Id="R6c5007de89b5405c" /><Relationship Type="http://schemas.openxmlformats.org/officeDocument/2006/relationships/slide" Target="/ppt/slides/slide5.xml" Id="Rb090db5841e347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b0d27982a43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8114356474b15" /><Relationship Type="http://schemas.openxmlformats.org/officeDocument/2006/relationships/theme" Target="/ppt/slideMasters/theme/theme1.xml" Id="Re91d7685354e48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a811435647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c306ac9974b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0c41af6bb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1c2e89e144f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bf30f58f149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98d915c044d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HQ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HQ INVEST AS</a:t>
            </a:r>
          </a:p>
        </p:txBody>
      </p:sp>
    </p:spTree>
  </p:cSld>
  <p:clrMapOvr>
    <a:masterClrMapping xmlns:a="http://schemas.openxmlformats.org/drawingml/2006/main"/>
  </p:clrMapOvr>
</p:sld>
</file>