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c165989e004f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4824149e8247cd"/>
  </p:sldMasterIdLst>
  <p:sldIdLst>
    <p:sldId xmlns:r="http://schemas.openxmlformats.org/officeDocument/2006/relationships" id="256" r:id="R1083295ee7d2464d"/>
    <p:sldId xmlns:r="http://schemas.openxmlformats.org/officeDocument/2006/relationships" id="257" r:id="Rcb7488d389744504"/>
    <p:sldId xmlns:r="http://schemas.openxmlformats.org/officeDocument/2006/relationships" id="258" r:id="R3287afd50c164514"/>
    <p:sldId xmlns:r="http://schemas.openxmlformats.org/officeDocument/2006/relationships" id="259" r:id="Ra40f786533b44a7f"/>
    <p:sldId xmlns:r="http://schemas.openxmlformats.org/officeDocument/2006/relationships" id="260" r:id="R3d26ddb88e434e17"/>
    <p:sldId xmlns:r="http://schemas.openxmlformats.org/officeDocument/2006/relationships" id="261" r:id="R62365d269d5346b2"/>
    <p:sldId xmlns:r="http://schemas.openxmlformats.org/officeDocument/2006/relationships" id="262" r:id="R764638e80bdb4b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4824149e8247cd" /><Relationship Type="http://schemas.openxmlformats.org/officeDocument/2006/relationships/slide" Target="/ppt/slides/slide1.xml" Id="R1083295ee7d2464d" /><Relationship Type="http://schemas.openxmlformats.org/officeDocument/2006/relationships/slide" Target="/ppt/slides/slide2.xml" Id="Rcb7488d389744504" /><Relationship Type="http://schemas.openxmlformats.org/officeDocument/2006/relationships/slide" Target="/ppt/slides/slide3.xml" Id="R3287afd50c164514" /><Relationship Type="http://schemas.openxmlformats.org/officeDocument/2006/relationships/slide" Target="/ppt/slides/slide4.xml" Id="Ra40f786533b44a7f" /><Relationship Type="http://schemas.openxmlformats.org/officeDocument/2006/relationships/slide" Target="/ppt/slides/slide5.xml" Id="R3d26ddb88e434e17" /><Relationship Type="http://schemas.openxmlformats.org/officeDocument/2006/relationships/slide" Target="/ppt/slides/slide6.xml" Id="R62365d269d5346b2" /><Relationship Type="http://schemas.openxmlformats.org/officeDocument/2006/relationships/slide" Target="/ppt/slides/slide7.xml" Id="R764638e80bdb4b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e43ba8297548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501bc846b4508" /><Relationship Type="http://schemas.openxmlformats.org/officeDocument/2006/relationships/theme" Target="/ppt/slideMasters/theme/theme1.xml" Id="R5958f7e6810245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c501bc846b45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901fded714a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cecd4f52c40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c33dccd154d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0e74130504a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75a58bd174e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4f1e58a7b41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5ea915f284f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VERFTSGATA 5 MOLDE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VERFTSGATA 5 MOLDE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1 937 611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386 626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−260 817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7 497 267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24 611 013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 EIENDOMSINVEST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Nøisomhed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6405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20 22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987 664 355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VERFTSGATA 5 MOLDE AS</a:t>
            </a:r>
          </a:p>
        </p:txBody>
      </p:sp>
    </p:spTree>
  </p:cSld>
  <p:clrMapOvr>
    <a:masterClrMapping xmlns:a="http://schemas.openxmlformats.org/drawingml/2006/main"/>
  </p:clrMapOvr>
</p:sld>
</file>