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ab785e00c44c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f194421f194100"/>
  </p:sldMasterIdLst>
  <p:sldIdLst>
    <p:sldId xmlns:r="http://schemas.openxmlformats.org/officeDocument/2006/relationships" id="256" r:id="R03950054df6f4437"/>
    <p:sldId xmlns:r="http://schemas.openxmlformats.org/officeDocument/2006/relationships" id="257" r:id="Rbb0e2361b531414e"/>
    <p:sldId xmlns:r="http://schemas.openxmlformats.org/officeDocument/2006/relationships" id="258" r:id="Re6e8729a2ad9434a"/>
    <p:sldId xmlns:r="http://schemas.openxmlformats.org/officeDocument/2006/relationships" id="259" r:id="R3fa1a923fb7c4ded"/>
    <p:sldId xmlns:r="http://schemas.openxmlformats.org/officeDocument/2006/relationships" id="260" r:id="R44ba31ff78e645e5"/>
    <p:sldId xmlns:r="http://schemas.openxmlformats.org/officeDocument/2006/relationships" id="261" r:id="R721f6189f5db4f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194421f194100" /><Relationship Type="http://schemas.openxmlformats.org/officeDocument/2006/relationships/slide" Target="/ppt/slides/slide1.xml" Id="R03950054df6f4437" /><Relationship Type="http://schemas.openxmlformats.org/officeDocument/2006/relationships/slide" Target="/ppt/slides/slide2.xml" Id="Rbb0e2361b531414e" /><Relationship Type="http://schemas.openxmlformats.org/officeDocument/2006/relationships/slide" Target="/ppt/slides/slide3.xml" Id="Re6e8729a2ad9434a" /><Relationship Type="http://schemas.openxmlformats.org/officeDocument/2006/relationships/slide" Target="/ppt/slides/slide4.xml" Id="R3fa1a923fb7c4ded" /><Relationship Type="http://schemas.openxmlformats.org/officeDocument/2006/relationships/slide" Target="/ppt/slides/slide5.xml" Id="R44ba31ff78e645e5" /><Relationship Type="http://schemas.openxmlformats.org/officeDocument/2006/relationships/slide" Target="/ppt/slides/slide6.xml" Id="R721f6189f5db4f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a4eea76d8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9bfaae28d41da" /><Relationship Type="http://schemas.openxmlformats.org/officeDocument/2006/relationships/theme" Target="/ppt/slideMasters/theme/theme1.xml" Id="Rbd544940fca14d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c9bfaae28d41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cd0bb274240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e84e19c1e43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193195e6b47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aade50a6345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0994f555b49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4f086fc8a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