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52d8d72f7d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162270483486c"/>
  </p:sldMasterIdLst>
  <p:sldIdLst>
    <p:sldId xmlns:r="http://schemas.openxmlformats.org/officeDocument/2006/relationships" id="256" r:id="R55f55ad1118e4003"/>
    <p:sldId xmlns:r="http://schemas.openxmlformats.org/officeDocument/2006/relationships" id="257" r:id="Rbc5dc414edff4df3"/>
    <p:sldId xmlns:r="http://schemas.openxmlformats.org/officeDocument/2006/relationships" id="258" r:id="R62618c4afce34ea2"/>
    <p:sldId xmlns:r="http://schemas.openxmlformats.org/officeDocument/2006/relationships" id="259" r:id="R47057ccee33149e9"/>
    <p:sldId xmlns:r="http://schemas.openxmlformats.org/officeDocument/2006/relationships" id="260" r:id="R0372df1f9c9844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162270483486c" /><Relationship Type="http://schemas.openxmlformats.org/officeDocument/2006/relationships/slide" Target="/ppt/slides/slide1.xml" Id="R55f55ad1118e4003" /><Relationship Type="http://schemas.openxmlformats.org/officeDocument/2006/relationships/slide" Target="/ppt/slides/slide2.xml" Id="Rbc5dc414edff4df3" /><Relationship Type="http://schemas.openxmlformats.org/officeDocument/2006/relationships/slide" Target="/ppt/slides/slide3.xml" Id="R62618c4afce34ea2" /><Relationship Type="http://schemas.openxmlformats.org/officeDocument/2006/relationships/slide" Target="/ppt/slides/slide4.xml" Id="R47057ccee33149e9" /><Relationship Type="http://schemas.openxmlformats.org/officeDocument/2006/relationships/slide" Target="/ppt/slides/slide5.xml" Id="R0372df1f9c9844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91538532b43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774f61b214a1d" /><Relationship Type="http://schemas.openxmlformats.org/officeDocument/2006/relationships/theme" Target="/ppt/slideMasters/theme/theme1.xml" Id="Ra9c1de194f794c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c774f61b214a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5fdd0110641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1293003714f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fba34f6a240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8b691ed5346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86ea4d56e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FELLESFORBUNDET NORDRE NORDLAND OG SØR-TROMS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FELLESFORBUNDET NORDRE NORDLAND OG SØR-TROMS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69 02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987 705 647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 NORDRE NORDLAND OG SØR-TROMS</a:t>
            </a:r>
          </a:p>
        </p:txBody>
      </p:sp>
    </p:spTree>
  </p:cSld>
  <p:clrMapOvr>
    <a:masterClrMapping xmlns:a="http://schemas.openxmlformats.org/drawingml/2006/main"/>
  </p:clrMapOvr>
</p:sld>
</file>