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15eecc5ec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99c3ee63b4d53"/>
  </p:sldMasterIdLst>
  <p:sldIdLst>
    <p:sldId xmlns:r="http://schemas.openxmlformats.org/officeDocument/2006/relationships" id="256" r:id="R111388b8252c4f6a"/>
    <p:sldId xmlns:r="http://schemas.openxmlformats.org/officeDocument/2006/relationships" id="257" r:id="R5fcd05159df7499b"/>
    <p:sldId xmlns:r="http://schemas.openxmlformats.org/officeDocument/2006/relationships" id="258" r:id="Rfb858ab6d24b4c8d"/>
    <p:sldId xmlns:r="http://schemas.openxmlformats.org/officeDocument/2006/relationships" id="259" r:id="R5e4667ff37d84fc1"/>
    <p:sldId xmlns:r="http://schemas.openxmlformats.org/officeDocument/2006/relationships" id="260" r:id="R81780baad58c4067"/>
    <p:sldId xmlns:r="http://schemas.openxmlformats.org/officeDocument/2006/relationships" id="261" r:id="Rffdb46ad205444c1"/>
    <p:sldId xmlns:r="http://schemas.openxmlformats.org/officeDocument/2006/relationships" id="262" r:id="R252d806c831244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99c3ee63b4d53" /><Relationship Type="http://schemas.openxmlformats.org/officeDocument/2006/relationships/slide" Target="/ppt/slides/slide1.xml" Id="R111388b8252c4f6a" /><Relationship Type="http://schemas.openxmlformats.org/officeDocument/2006/relationships/slide" Target="/ppt/slides/slide2.xml" Id="R5fcd05159df7499b" /><Relationship Type="http://schemas.openxmlformats.org/officeDocument/2006/relationships/slide" Target="/ppt/slides/slide3.xml" Id="Rfb858ab6d24b4c8d" /><Relationship Type="http://schemas.openxmlformats.org/officeDocument/2006/relationships/slide" Target="/ppt/slides/slide4.xml" Id="R5e4667ff37d84fc1" /><Relationship Type="http://schemas.openxmlformats.org/officeDocument/2006/relationships/slide" Target="/ppt/slides/slide5.xml" Id="R81780baad58c4067" /><Relationship Type="http://schemas.openxmlformats.org/officeDocument/2006/relationships/slide" Target="/ppt/slides/slide6.xml" Id="Rffdb46ad205444c1" /><Relationship Type="http://schemas.openxmlformats.org/officeDocument/2006/relationships/slide" Target="/ppt/slides/slide7.xml" Id="R252d806c831244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852acd268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5c9aa12074f03" /><Relationship Type="http://schemas.openxmlformats.org/officeDocument/2006/relationships/theme" Target="/ppt/slideMasters/theme/theme1.xml" Id="R53dbf320199c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5c9aa1207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4992bb46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08d87fff3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57b165e12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f2309c8c14c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1ae65ae2a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ed5685c443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efc05c1bf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