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abfbf764b94b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b1febec0db454e"/>
  </p:sldMasterIdLst>
  <p:sldIdLst>
    <p:sldId xmlns:r="http://schemas.openxmlformats.org/officeDocument/2006/relationships" id="256" r:id="R1910df1130c14c2e"/>
    <p:sldId xmlns:r="http://schemas.openxmlformats.org/officeDocument/2006/relationships" id="257" r:id="Rdea2f52282a441e9"/>
    <p:sldId xmlns:r="http://schemas.openxmlformats.org/officeDocument/2006/relationships" id="258" r:id="R3baef6313c3342b2"/>
    <p:sldId xmlns:r="http://schemas.openxmlformats.org/officeDocument/2006/relationships" id="259" r:id="Reda1fb01f9054ad5"/>
    <p:sldId xmlns:r="http://schemas.openxmlformats.org/officeDocument/2006/relationships" id="260" r:id="Rc5abb94311094576"/>
    <p:sldId xmlns:r="http://schemas.openxmlformats.org/officeDocument/2006/relationships" id="261" r:id="Rf974569d967d4f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b1febec0db454e" /><Relationship Type="http://schemas.openxmlformats.org/officeDocument/2006/relationships/slide" Target="/ppt/slides/slide1.xml" Id="R1910df1130c14c2e" /><Relationship Type="http://schemas.openxmlformats.org/officeDocument/2006/relationships/slide" Target="/ppt/slides/slide2.xml" Id="Rdea2f52282a441e9" /><Relationship Type="http://schemas.openxmlformats.org/officeDocument/2006/relationships/slide" Target="/ppt/slides/slide3.xml" Id="R3baef6313c3342b2" /><Relationship Type="http://schemas.openxmlformats.org/officeDocument/2006/relationships/slide" Target="/ppt/slides/slide4.xml" Id="Reda1fb01f9054ad5" /><Relationship Type="http://schemas.openxmlformats.org/officeDocument/2006/relationships/slide" Target="/ppt/slides/slide5.xml" Id="Rc5abb94311094576" /><Relationship Type="http://schemas.openxmlformats.org/officeDocument/2006/relationships/slide" Target="/ppt/slides/slide6.xml" Id="Rf974569d967d4f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c19812efac46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a32bf3967c40cd" /><Relationship Type="http://schemas.openxmlformats.org/officeDocument/2006/relationships/theme" Target="/ppt/slideMasters/theme/theme1.xml" Id="R8db4d4408ea74f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a32bf3967c40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d51a2346784e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f7ddf9e0fd4d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8dfc164ea4b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fc78b09ecf4a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1656fab39b40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31feb941c64f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BÅTSFJORD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BÅTSFJORD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1 702 892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985 549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691 899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1 075 038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1 437 565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987 741 813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EIENDOM AS</a:t>
            </a:r>
          </a:p>
        </p:txBody>
      </p:sp>
    </p:spTree>
  </p:cSld>
  <p:clrMapOvr>
    <a:masterClrMapping xmlns:a="http://schemas.openxmlformats.org/drawingml/2006/main"/>
  </p:clrMapOvr>
</p:sld>
</file>