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b492359ce40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29a55e1ac45fe"/>
  </p:sldMasterIdLst>
  <p:sldIdLst>
    <p:sldId xmlns:r="http://schemas.openxmlformats.org/officeDocument/2006/relationships" id="256" r:id="R3e81352415f14d27"/>
    <p:sldId xmlns:r="http://schemas.openxmlformats.org/officeDocument/2006/relationships" id="257" r:id="R4695adfee3624e49"/>
    <p:sldId xmlns:r="http://schemas.openxmlformats.org/officeDocument/2006/relationships" id="258" r:id="R9c219eb3fd604f74"/>
    <p:sldId xmlns:r="http://schemas.openxmlformats.org/officeDocument/2006/relationships" id="259" r:id="R4285a968e0cd4ff2"/>
    <p:sldId xmlns:r="http://schemas.openxmlformats.org/officeDocument/2006/relationships" id="260" r:id="Rc8f95b55025a415e"/>
    <p:sldId xmlns:r="http://schemas.openxmlformats.org/officeDocument/2006/relationships" id="261" r:id="R4dccdc9dd2fd4284"/>
    <p:sldId xmlns:r="http://schemas.openxmlformats.org/officeDocument/2006/relationships" id="262" r:id="Re28799e59bce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29a55e1ac45fe" /><Relationship Type="http://schemas.openxmlformats.org/officeDocument/2006/relationships/slide" Target="/ppt/slides/slide1.xml" Id="R3e81352415f14d27" /><Relationship Type="http://schemas.openxmlformats.org/officeDocument/2006/relationships/slide" Target="/ppt/slides/slide2.xml" Id="R4695adfee3624e49" /><Relationship Type="http://schemas.openxmlformats.org/officeDocument/2006/relationships/slide" Target="/ppt/slides/slide3.xml" Id="R9c219eb3fd604f74" /><Relationship Type="http://schemas.openxmlformats.org/officeDocument/2006/relationships/slide" Target="/ppt/slides/slide4.xml" Id="R4285a968e0cd4ff2" /><Relationship Type="http://schemas.openxmlformats.org/officeDocument/2006/relationships/slide" Target="/ppt/slides/slide5.xml" Id="Rc8f95b55025a415e" /><Relationship Type="http://schemas.openxmlformats.org/officeDocument/2006/relationships/slide" Target="/ppt/slides/slide6.xml" Id="R4dccdc9dd2fd4284" /><Relationship Type="http://schemas.openxmlformats.org/officeDocument/2006/relationships/slide" Target="/ppt/slides/slide7.xml" Id="Re28799e59bce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280601e09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987ba7c7343a2" /><Relationship Type="http://schemas.openxmlformats.org/officeDocument/2006/relationships/theme" Target="/ppt/slideMasters/theme/theme1.xml" Id="Rad18b59cfec0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2987ba7c73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4bd5fc7a641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2f7136771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7e7655f39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d961ae364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6dbc34ae4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220afa971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e068780b649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