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97caaf20745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7ee955f61046ae"/>
  </p:sldMasterIdLst>
  <p:sldIdLst>
    <p:sldId xmlns:r="http://schemas.openxmlformats.org/officeDocument/2006/relationships" id="256" r:id="Rd8f0157b3d32418a"/>
    <p:sldId xmlns:r="http://schemas.openxmlformats.org/officeDocument/2006/relationships" id="257" r:id="Rbf1570f9b8b3467f"/>
    <p:sldId xmlns:r="http://schemas.openxmlformats.org/officeDocument/2006/relationships" id="258" r:id="R49a00bffcf1945d7"/>
    <p:sldId xmlns:r="http://schemas.openxmlformats.org/officeDocument/2006/relationships" id="259" r:id="Rb87bc874fda04ad3"/>
    <p:sldId xmlns:r="http://schemas.openxmlformats.org/officeDocument/2006/relationships" id="260" r:id="Rd7edcc905bb8405f"/>
    <p:sldId xmlns:r="http://schemas.openxmlformats.org/officeDocument/2006/relationships" id="261" r:id="Ra71ddc51862b45ed"/>
    <p:sldId xmlns:r="http://schemas.openxmlformats.org/officeDocument/2006/relationships" id="262" r:id="R06d017ba13624f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7ee955f61046ae" /><Relationship Type="http://schemas.openxmlformats.org/officeDocument/2006/relationships/slide" Target="/ppt/slides/slide1.xml" Id="Rd8f0157b3d32418a" /><Relationship Type="http://schemas.openxmlformats.org/officeDocument/2006/relationships/slide" Target="/ppt/slides/slide2.xml" Id="Rbf1570f9b8b3467f" /><Relationship Type="http://schemas.openxmlformats.org/officeDocument/2006/relationships/slide" Target="/ppt/slides/slide3.xml" Id="R49a00bffcf1945d7" /><Relationship Type="http://schemas.openxmlformats.org/officeDocument/2006/relationships/slide" Target="/ppt/slides/slide4.xml" Id="Rb87bc874fda04ad3" /><Relationship Type="http://schemas.openxmlformats.org/officeDocument/2006/relationships/slide" Target="/ppt/slides/slide5.xml" Id="Rd7edcc905bb8405f" /><Relationship Type="http://schemas.openxmlformats.org/officeDocument/2006/relationships/slide" Target="/ppt/slides/slide6.xml" Id="Ra71ddc51862b45ed" /><Relationship Type="http://schemas.openxmlformats.org/officeDocument/2006/relationships/slide" Target="/ppt/slides/slide7.xml" Id="R06d017ba13624f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180e1ab95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4b30a403444bf" /><Relationship Type="http://schemas.openxmlformats.org/officeDocument/2006/relationships/theme" Target="/ppt/slideMasters/theme/theme1.xml" Id="R923e53f21a1547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04b30a403444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a5a191f7b44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26a2b680a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5cd6357634a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b48a77987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65ecfe23d43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a90bc175243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22d4ecf704e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FINKON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6 138 737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6 141 839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PALVIAINEN PAULI SIMEON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Forbregdsmyra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7656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987 837 748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