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a4efc89ecf4d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5026c3258f433f"/>
  </p:sldMasterIdLst>
  <p:sldIdLst>
    <p:sldId xmlns:r="http://schemas.openxmlformats.org/officeDocument/2006/relationships" id="256" r:id="Rd579dec180b84fc5"/>
    <p:sldId xmlns:r="http://schemas.openxmlformats.org/officeDocument/2006/relationships" id="257" r:id="Rb5eb8dba6a964708"/>
    <p:sldId xmlns:r="http://schemas.openxmlformats.org/officeDocument/2006/relationships" id="258" r:id="Rd3750fe422d54aa9"/>
    <p:sldId xmlns:r="http://schemas.openxmlformats.org/officeDocument/2006/relationships" id="259" r:id="Ra1430a5b0afd45f8"/>
    <p:sldId xmlns:r="http://schemas.openxmlformats.org/officeDocument/2006/relationships" id="260" r:id="R1b8b6bb5d23e4a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5026c3258f433f" /><Relationship Type="http://schemas.openxmlformats.org/officeDocument/2006/relationships/slide" Target="/ppt/slides/slide1.xml" Id="Rd579dec180b84fc5" /><Relationship Type="http://schemas.openxmlformats.org/officeDocument/2006/relationships/slide" Target="/ppt/slides/slide2.xml" Id="Rb5eb8dba6a964708" /><Relationship Type="http://schemas.openxmlformats.org/officeDocument/2006/relationships/slide" Target="/ppt/slides/slide3.xml" Id="Rd3750fe422d54aa9" /><Relationship Type="http://schemas.openxmlformats.org/officeDocument/2006/relationships/slide" Target="/ppt/slides/slide4.xml" Id="Ra1430a5b0afd45f8" /><Relationship Type="http://schemas.openxmlformats.org/officeDocument/2006/relationships/slide" Target="/ppt/slides/slide5.xml" Id="R1b8b6bb5d23e4a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064724d9cd40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3f63af69a442b1" /><Relationship Type="http://schemas.openxmlformats.org/officeDocument/2006/relationships/theme" Target="/ppt/slideMasters/theme/theme1.xml" Id="Rd35bdb2ae2d647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3f63af69a442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533901e98e49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f4b43417d49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605d5bc7b45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787050c2d40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0e1d218f9c4c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TRICO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TRICO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987 866 039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EIENDOM AS</a:t>
            </a:r>
          </a:p>
        </p:txBody>
      </p:sp>
    </p:spTree>
  </p:cSld>
  <p:clrMapOvr>
    <a:masterClrMapping xmlns:a="http://schemas.openxmlformats.org/drawingml/2006/main"/>
  </p:clrMapOvr>
</p:sld>
</file>