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d5ba405b8f41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2208c71c124837"/>
  </p:sldMasterIdLst>
  <p:sldIdLst>
    <p:sldId xmlns:r="http://schemas.openxmlformats.org/officeDocument/2006/relationships" id="256" r:id="R9c471a5fe294413e"/>
    <p:sldId xmlns:r="http://schemas.openxmlformats.org/officeDocument/2006/relationships" id="257" r:id="R22e50377e154414b"/>
    <p:sldId xmlns:r="http://schemas.openxmlformats.org/officeDocument/2006/relationships" id="258" r:id="R4a32e946da9f4095"/>
    <p:sldId xmlns:r="http://schemas.openxmlformats.org/officeDocument/2006/relationships" id="259" r:id="R3dfe353cba3f4c6e"/>
    <p:sldId xmlns:r="http://schemas.openxmlformats.org/officeDocument/2006/relationships" id="260" r:id="Re6de8ec642ae44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2208c71c124837" /><Relationship Type="http://schemas.openxmlformats.org/officeDocument/2006/relationships/slide" Target="/ppt/slides/slide1.xml" Id="R9c471a5fe294413e" /><Relationship Type="http://schemas.openxmlformats.org/officeDocument/2006/relationships/slide" Target="/ppt/slides/slide2.xml" Id="R22e50377e154414b" /><Relationship Type="http://schemas.openxmlformats.org/officeDocument/2006/relationships/slide" Target="/ppt/slides/slide3.xml" Id="R4a32e946da9f4095" /><Relationship Type="http://schemas.openxmlformats.org/officeDocument/2006/relationships/slide" Target="/ppt/slides/slide4.xml" Id="R3dfe353cba3f4c6e" /><Relationship Type="http://schemas.openxmlformats.org/officeDocument/2006/relationships/slide" Target="/ppt/slides/slide5.xml" Id="Re6de8ec642ae44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538edbad1d44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250cf4a644480" /><Relationship Type="http://schemas.openxmlformats.org/officeDocument/2006/relationships/theme" Target="/ppt/slideMasters/theme/theme1.xml" Id="R60e004a51c8943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9250cf4a6444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f8322e8ae4e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4287263f040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70838a8b747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27f2a4aeb40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48bd9414245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SUNNDAL NÆRINGSFORENING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SUNNDAL NÆRINGSFORENING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Auragata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www.sunndalnf.no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987 876 972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NÆRINGSFORENING</a:t>
            </a:r>
          </a:p>
        </p:txBody>
      </p:sp>
    </p:spTree>
  </p:cSld>
  <p:clrMapOvr>
    <a:masterClrMapping xmlns:a="http://schemas.openxmlformats.org/drawingml/2006/main"/>
  </p:clrMapOvr>
</p:sld>
</file>