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ea967261b742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e42a8bdb604348"/>
  </p:sldMasterIdLst>
  <p:sldIdLst>
    <p:sldId xmlns:r="http://schemas.openxmlformats.org/officeDocument/2006/relationships" id="256" r:id="Rf72b0ef1989f4a95"/>
    <p:sldId xmlns:r="http://schemas.openxmlformats.org/officeDocument/2006/relationships" id="257" r:id="R109a1db7dc3c406c"/>
    <p:sldId xmlns:r="http://schemas.openxmlformats.org/officeDocument/2006/relationships" id="258" r:id="R7caae70cabf24589"/>
    <p:sldId xmlns:r="http://schemas.openxmlformats.org/officeDocument/2006/relationships" id="259" r:id="Ra29eac2f3a5c4fe3"/>
    <p:sldId xmlns:r="http://schemas.openxmlformats.org/officeDocument/2006/relationships" id="260" r:id="R1c2c82975ae2423f"/>
    <p:sldId xmlns:r="http://schemas.openxmlformats.org/officeDocument/2006/relationships" id="261" r:id="Rdb8028e6194c44ae"/>
    <p:sldId xmlns:r="http://schemas.openxmlformats.org/officeDocument/2006/relationships" id="262" r:id="R4ca30e19a2e44b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e42a8bdb604348" /><Relationship Type="http://schemas.openxmlformats.org/officeDocument/2006/relationships/slide" Target="/ppt/slides/slide1.xml" Id="Rf72b0ef1989f4a95" /><Relationship Type="http://schemas.openxmlformats.org/officeDocument/2006/relationships/slide" Target="/ppt/slides/slide2.xml" Id="R109a1db7dc3c406c" /><Relationship Type="http://schemas.openxmlformats.org/officeDocument/2006/relationships/slide" Target="/ppt/slides/slide3.xml" Id="R7caae70cabf24589" /><Relationship Type="http://schemas.openxmlformats.org/officeDocument/2006/relationships/slide" Target="/ppt/slides/slide4.xml" Id="Ra29eac2f3a5c4fe3" /><Relationship Type="http://schemas.openxmlformats.org/officeDocument/2006/relationships/slide" Target="/ppt/slides/slide5.xml" Id="R1c2c82975ae2423f" /><Relationship Type="http://schemas.openxmlformats.org/officeDocument/2006/relationships/slide" Target="/ppt/slides/slide6.xml" Id="Rdb8028e6194c44ae" /><Relationship Type="http://schemas.openxmlformats.org/officeDocument/2006/relationships/slide" Target="/ppt/slides/slide7.xml" Id="R4ca30e19a2e44b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5f4aa4a6f840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e00a772bf4ff6" /><Relationship Type="http://schemas.openxmlformats.org/officeDocument/2006/relationships/theme" Target="/ppt/slideMasters/theme/theme1.xml" Id="R5326745fb87242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5e00a772bf4f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2e47e4815b4c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9979466e5c49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3aae4e8c4949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6007d27fc54a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acc0059a3147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f8bbe9077540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f8ececbe5f42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NORDIC BUSINESS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NORDIC BUSINESS CONSULTING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57 856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6 023 043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21 889 425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22 624 743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SÆRVOLL ARVE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Arve Særvoll, Bolignummer H0401, Magasinparken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1423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arvesaer@online.no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987 906 421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