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a57514de994c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ffcd9c668f4366"/>
  </p:sldMasterIdLst>
  <p:sldIdLst>
    <p:sldId xmlns:r="http://schemas.openxmlformats.org/officeDocument/2006/relationships" id="256" r:id="R3dc568247c7e4fe1"/>
    <p:sldId xmlns:r="http://schemas.openxmlformats.org/officeDocument/2006/relationships" id="257" r:id="R99aa31deee754093"/>
    <p:sldId xmlns:r="http://schemas.openxmlformats.org/officeDocument/2006/relationships" id="258" r:id="R6d4311fdbd1c4bd8"/>
    <p:sldId xmlns:r="http://schemas.openxmlformats.org/officeDocument/2006/relationships" id="259" r:id="R863bc425183a49d2"/>
    <p:sldId xmlns:r="http://schemas.openxmlformats.org/officeDocument/2006/relationships" id="260" r:id="R26156fb3534246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fcd9c668f4366" /><Relationship Type="http://schemas.openxmlformats.org/officeDocument/2006/relationships/slide" Target="/ppt/slides/slide1.xml" Id="R3dc568247c7e4fe1" /><Relationship Type="http://schemas.openxmlformats.org/officeDocument/2006/relationships/slide" Target="/ppt/slides/slide2.xml" Id="R99aa31deee754093" /><Relationship Type="http://schemas.openxmlformats.org/officeDocument/2006/relationships/slide" Target="/ppt/slides/slide3.xml" Id="R6d4311fdbd1c4bd8" /><Relationship Type="http://schemas.openxmlformats.org/officeDocument/2006/relationships/slide" Target="/ppt/slides/slide4.xml" Id="R863bc425183a49d2" /><Relationship Type="http://schemas.openxmlformats.org/officeDocument/2006/relationships/slide" Target="/ppt/slides/slide5.xml" Id="R26156fb3534246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9500e577a41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d827f74b7491e" /><Relationship Type="http://schemas.openxmlformats.org/officeDocument/2006/relationships/theme" Target="/ppt/slideMasters/theme/theme1.xml" Id="R509f7a98655c4f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7d827f74b749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905dad22f48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0f7131b0741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8b0a8c0e24e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5816bc2fb4a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90b333c7340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LOGISTIKKBYGG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LOGISTIKKBYGG 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