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4d0dd074ac41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e63857a9244a27"/>
  </p:sldMasterIdLst>
  <p:sldIdLst>
    <p:sldId xmlns:r="http://schemas.openxmlformats.org/officeDocument/2006/relationships" id="256" r:id="Rf44dcf55a4b44647"/>
    <p:sldId xmlns:r="http://schemas.openxmlformats.org/officeDocument/2006/relationships" id="257" r:id="R4c9e3225cd2349a1"/>
    <p:sldId xmlns:r="http://schemas.openxmlformats.org/officeDocument/2006/relationships" id="258" r:id="R43c3baabc72a4318"/>
    <p:sldId xmlns:r="http://schemas.openxmlformats.org/officeDocument/2006/relationships" id="259" r:id="R848159c59bd34b12"/>
    <p:sldId xmlns:r="http://schemas.openxmlformats.org/officeDocument/2006/relationships" id="260" r:id="Re2de85f861c747db"/>
    <p:sldId xmlns:r="http://schemas.openxmlformats.org/officeDocument/2006/relationships" id="261" r:id="R5640e269b18344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63857a9244a27" /><Relationship Type="http://schemas.openxmlformats.org/officeDocument/2006/relationships/slide" Target="/ppt/slides/slide1.xml" Id="Rf44dcf55a4b44647" /><Relationship Type="http://schemas.openxmlformats.org/officeDocument/2006/relationships/slide" Target="/ppt/slides/slide2.xml" Id="R4c9e3225cd2349a1" /><Relationship Type="http://schemas.openxmlformats.org/officeDocument/2006/relationships/slide" Target="/ppt/slides/slide3.xml" Id="R43c3baabc72a4318" /><Relationship Type="http://schemas.openxmlformats.org/officeDocument/2006/relationships/slide" Target="/ppt/slides/slide4.xml" Id="R848159c59bd34b12" /><Relationship Type="http://schemas.openxmlformats.org/officeDocument/2006/relationships/slide" Target="/ppt/slides/slide5.xml" Id="Re2de85f861c747db" /><Relationship Type="http://schemas.openxmlformats.org/officeDocument/2006/relationships/slide" Target="/ppt/slides/slide6.xml" Id="R5640e269b18344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7fe84ef034e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3ea8bb7e844be" /><Relationship Type="http://schemas.openxmlformats.org/officeDocument/2006/relationships/theme" Target="/ppt/slideMasters/theme/theme1.xml" Id="R95847a44482145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73ea8bb7e844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7e1b5fffd40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0fdf11ad048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67b70adf64d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290182b3c4e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d6de8d2014a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be85ae2ca45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TECHCHAT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TECHCHAT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142 251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