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ca2b75cf5243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73b34d1284a10"/>
  </p:sldMasterIdLst>
  <p:sldIdLst>
    <p:sldId xmlns:r="http://schemas.openxmlformats.org/officeDocument/2006/relationships" id="256" r:id="R37d2256dff854774"/>
    <p:sldId xmlns:r="http://schemas.openxmlformats.org/officeDocument/2006/relationships" id="257" r:id="Rca116af585634d1f"/>
    <p:sldId xmlns:r="http://schemas.openxmlformats.org/officeDocument/2006/relationships" id="258" r:id="R6f5d85278265453d"/>
    <p:sldId xmlns:r="http://schemas.openxmlformats.org/officeDocument/2006/relationships" id="259" r:id="Rf5b3fe2c587a4a9d"/>
    <p:sldId xmlns:r="http://schemas.openxmlformats.org/officeDocument/2006/relationships" id="260" r:id="Rca8fe4078c2242a2"/>
    <p:sldId xmlns:r="http://schemas.openxmlformats.org/officeDocument/2006/relationships" id="261" r:id="Rebc02225e40e43d4"/>
    <p:sldId xmlns:r="http://schemas.openxmlformats.org/officeDocument/2006/relationships" id="262" r:id="Rf59b27d870ee42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73b34d1284a10" /><Relationship Type="http://schemas.openxmlformats.org/officeDocument/2006/relationships/slide" Target="/ppt/slides/slide1.xml" Id="R37d2256dff854774" /><Relationship Type="http://schemas.openxmlformats.org/officeDocument/2006/relationships/slide" Target="/ppt/slides/slide2.xml" Id="Rca116af585634d1f" /><Relationship Type="http://schemas.openxmlformats.org/officeDocument/2006/relationships/slide" Target="/ppt/slides/slide3.xml" Id="R6f5d85278265453d" /><Relationship Type="http://schemas.openxmlformats.org/officeDocument/2006/relationships/slide" Target="/ppt/slides/slide4.xml" Id="Rf5b3fe2c587a4a9d" /><Relationship Type="http://schemas.openxmlformats.org/officeDocument/2006/relationships/slide" Target="/ppt/slides/slide5.xml" Id="Rca8fe4078c2242a2" /><Relationship Type="http://schemas.openxmlformats.org/officeDocument/2006/relationships/slide" Target="/ppt/slides/slide6.xml" Id="Rebc02225e40e43d4" /><Relationship Type="http://schemas.openxmlformats.org/officeDocument/2006/relationships/slide" Target="/ppt/slides/slide7.xml" Id="Rf59b27d870ee42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9993b699b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652ed812b433d" /><Relationship Type="http://schemas.openxmlformats.org/officeDocument/2006/relationships/theme" Target="/ppt/slideMasters/theme/theme1.xml" Id="R63ea2908b85447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652ed812b43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86f049918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ffba30e0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ea4f3d89a40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7c57afcf6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173bbb17f41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0be79ace4c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ef3c787d44b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