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6c3bb8ea2649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1e28bedb67486a"/>
  </p:sldMasterIdLst>
  <p:sldIdLst>
    <p:sldId xmlns:r="http://schemas.openxmlformats.org/officeDocument/2006/relationships" id="256" r:id="Rdc9c88c6a9ef421d"/>
    <p:sldId xmlns:r="http://schemas.openxmlformats.org/officeDocument/2006/relationships" id="257" r:id="R9d0c625a64624939"/>
    <p:sldId xmlns:r="http://schemas.openxmlformats.org/officeDocument/2006/relationships" id="258" r:id="Ra002cd1576a2425d"/>
    <p:sldId xmlns:r="http://schemas.openxmlformats.org/officeDocument/2006/relationships" id="259" r:id="R6c9199cd82d243dc"/>
    <p:sldId xmlns:r="http://schemas.openxmlformats.org/officeDocument/2006/relationships" id="260" r:id="R174c8fc5dfaf4d24"/>
    <p:sldId xmlns:r="http://schemas.openxmlformats.org/officeDocument/2006/relationships" id="261" r:id="Re3d5f24a568941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1e28bedb67486a" /><Relationship Type="http://schemas.openxmlformats.org/officeDocument/2006/relationships/slide" Target="/ppt/slides/slide1.xml" Id="Rdc9c88c6a9ef421d" /><Relationship Type="http://schemas.openxmlformats.org/officeDocument/2006/relationships/slide" Target="/ppt/slides/slide2.xml" Id="R9d0c625a64624939" /><Relationship Type="http://schemas.openxmlformats.org/officeDocument/2006/relationships/slide" Target="/ppt/slides/slide3.xml" Id="Ra002cd1576a2425d" /><Relationship Type="http://schemas.openxmlformats.org/officeDocument/2006/relationships/slide" Target="/ppt/slides/slide4.xml" Id="R6c9199cd82d243dc" /><Relationship Type="http://schemas.openxmlformats.org/officeDocument/2006/relationships/slide" Target="/ppt/slides/slide5.xml" Id="R174c8fc5dfaf4d24" /><Relationship Type="http://schemas.openxmlformats.org/officeDocument/2006/relationships/slide" Target="/ppt/slides/slide6.xml" Id="Re3d5f24a568941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73a2acbaf640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8d0e2ce7c447c" /><Relationship Type="http://schemas.openxmlformats.org/officeDocument/2006/relationships/theme" Target="/ppt/slideMasters/theme/theme1.xml" Id="R980ae976ae3946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f8d0e2ce7c44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689ae29ad45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3822f19504a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b26a9a45946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f4c4ce91f46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17a71065348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597cfe70f47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