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5a0ff914ad41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e9b60665da4e4e"/>
  </p:sldMasterIdLst>
  <p:sldIdLst>
    <p:sldId xmlns:r="http://schemas.openxmlformats.org/officeDocument/2006/relationships" id="256" r:id="Rb27e2c1657ca46ee"/>
    <p:sldId xmlns:r="http://schemas.openxmlformats.org/officeDocument/2006/relationships" id="257" r:id="Rd7d8e8ff4d244ef3"/>
    <p:sldId xmlns:r="http://schemas.openxmlformats.org/officeDocument/2006/relationships" id="258" r:id="R34a896541d6e468c"/>
    <p:sldId xmlns:r="http://schemas.openxmlformats.org/officeDocument/2006/relationships" id="259" r:id="R1a573479bc3243f0"/>
    <p:sldId xmlns:r="http://schemas.openxmlformats.org/officeDocument/2006/relationships" id="260" r:id="Reeb5f022700f43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e9b60665da4e4e" /><Relationship Type="http://schemas.openxmlformats.org/officeDocument/2006/relationships/slide" Target="/ppt/slides/slide1.xml" Id="Rb27e2c1657ca46ee" /><Relationship Type="http://schemas.openxmlformats.org/officeDocument/2006/relationships/slide" Target="/ppt/slides/slide2.xml" Id="Rd7d8e8ff4d244ef3" /><Relationship Type="http://schemas.openxmlformats.org/officeDocument/2006/relationships/slide" Target="/ppt/slides/slide3.xml" Id="R34a896541d6e468c" /><Relationship Type="http://schemas.openxmlformats.org/officeDocument/2006/relationships/slide" Target="/ppt/slides/slide4.xml" Id="R1a573479bc3243f0" /><Relationship Type="http://schemas.openxmlformats.org/officeDocument/2006/relationships/slide" Target="/ppt/slides/slide5.xml" Id="Reeb5f022700f43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793b7c4b6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bf7a23dc84728" /><Relationship Type="http://schemas.openxmlformats.org/officeDocument/2006/relationships/theme" Target="/ppt/slideMasters/theme/theme1.xml" Id="R82d26a521b3145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bf7a23dc847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582aec47b48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cd6e1dfce40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0e328e83348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dbb422a9d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0786493bc49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