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67599e58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107eb91fc49a8"/>
  </p:sldMasterIdLst>
  <p:sldIdLst>
    <p:sldId xmlns:r="http://schemas.openxmlformats.org/officeDocument/2006/relationships" id="256" r:id="Rab8d08c7d4684180"/>
    <p:sldId xmlns:r="http://schemas.openxmlformats.org/officeDocument/2006/relationships" id="257" r:id="R3edfced888f9421e"/>
    <p:sldId xmlns:r="http://schemas.openxmlformats.org/officeDocument/2006/relationships" id="258" r:id="Rb47ceb97235149fb"/>
    <p:sldId xmlns:r="http://schemas.openxmlformats.org/officeDocument/2006/relationships" id="259" r:id="R02824f0c28ae4a71"/>
    <p:sldId xmlns:r="http://schemas.openxmlformats.org/officeDocument/2006/relationships" id="260" r:id="Re3c05ac8eeac4f22"/>
    <p:sldId xmlns:r="http://schemas.openxmlformats.org/officeDocument/2006/relationships" id="261" r:id="R085fbd95b9bd447d"/>
    <p:sldId xmlns:r="http://schemas.openxmlformats.org/officeDocument/2006/relationships" id="262" r:id="Ra7ef12558cda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107eb91fc49a8" /><Relationship Type="http://schemas.openxmlformats.org/officeDocument/2006/relationships/slide" Target="/ppt/slides/slide1.xml" Id="Rab8d08c7d4684180" /><Relationship Type="http://schemas.openxmlformats.org/officeDocument/2006/relationships/slide" Target="/ppt/slides/slide2.xml" Id="R3edfced888f9421e" /><Relationship Type="http://schemas.openxmlformats.org/officeDocument/2006/relationships/slide" Target="/ppt/slides/slide3.xml" Id="Rb47ceb97235149fb" /><Relationship Type="http://schemas.openxmlformats.org/officeDocument/2006/relationships/slide" Target="/ppt/slides/slide4.xml" Id="R02824f0c28ae4a71" /><Relationship Type="http://schemas.openxmlformats.org/officeDocument/2006/relationships/slide" Target="/ppt/slides/slide5.xml" Id="Re3c05ac8eeac4f22" /><Relationship Type="http://schemas.openxmlformats.org/officeDocument/2006/relationships/slide" Target="/ppt/slides/slide6.xml" Id="R085fbd95b9bd447d" /><Relationship Type="http://schemas.openxmlformats.org/officeDocument/2006/relationships/slide" Target="/ppt/slides/slide7.xml" Id="Ra7ef12558cda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ac0346d9e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dd220e014634" /><Relationship Type="http://schemas.openxmlformats.org/officeDocument/2006/relationships/theme" Target="/ppt/slideMasters/theme/theme1.xml" Id="R901b3276d90f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6dd220e01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06894164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7cfeb360d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5fd298fc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57eb0b06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fdd38f19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db400ccd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c573b19e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