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b2028ee08d4c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b54c79b09d4500"/>
  </p:sldMasterIdLst>
  <p:sldIdLst>
    <p:sldId xmlns:r="http://schemas.openxmlformats.org/officeDocument/2006/relationships" id="256" r:id="Rce36df798eba4422"/>
    <p:sldId xmlns:r="http://schemas.openxmlformats.org/officeDocument/2006/relationships" id="257" r:id="R3ad7f87fcff9425a"/>
    <p:sldId xmlns:r="http://schemas.openxmlformats.org/officeDocument/2006/relationships" id="258" r:id="Rdc848fb1d12240f5"/>
    <p:sldId xmlns:r="http://schemas.openxmlformats.org/officeDocument/2006/relationships" id="259" r:id="R55b7ec13f9c8472e"/>
    <p:sldId xmlns:r="http://schemas.openxmlformats.org/officeDocument/2006/relationships" id="260" r:id="R9d01d165fb344754"/>
    <p:sldId xmlns:r="http://schemas.openxmlformats.org/officeDocument/2006/relationships" id="261" r:id="R86f75ba0cda54259"/>
    <p:sldId xmlns:r="http://schemas.openxmlformats.org/officeDocument/2006/relationships" id="262" r:id="Rf5a53b3003bb42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b54c79b09d4500" /><Relationship Type="http://schemas.openxmlformats.org/officeDocument/2006/relationships/slide" Target="/ppt/slides/slide1.xml" Id="Rce36df798eba4422" /><Relationship Type="http://schemas.openxmlformats.org/officeDocument/2006/relationships/slide" Target="/ppt/slides/slide2.xml" Id="R3ad7f87fcff9425a" /><Relationship Type="http://schemas.openxmlformats.org/officeDocument/2006/relationships/slide" Target="/ppt/slides/slide3.xml" Id="Rdc848fb1d12240f5" /><Relationship Type="http://schemas.openxmlformats.org/officeDocument/2006/relationships/slide" Target="/ppt/slides/slide4.xml" Id="R55b7ec13f9c8472e" /><Relationship Type="http://schemas.openxmlformats.org/officeDocument/2006/relationships/slide" Target="/ppt/slides/slide5.xml" Id="R9d01d165fb344754" /><Relationship Type="http://schemas.openxmlformats.org/officeDocument/2006/relationships/slide" Target="/ppt/slides/slide6.xml" Id="R86f75ba0cda54259" /><Relationship Type="http://schemas.openxmlformats.org/officeDocument/2006/relationships/slide" Target="/ppt/slides/slide7.xml" Id="Rf5a53b3003bb42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1a44753d004d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a5a9b25184ca3" /><Relationship Type="http://schemas.openxmlformats.org/officeDocument/2006/relationships/theme" Target="/ppt/slideMasters/theme/theme1.xml" Id="R181f084c837543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ea5a9b25184c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cad710a0d48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8bbbd2ac041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e316a893d48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f38eece6544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a34154a6645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52141e13b46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2915d4a6c4e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SINECO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SINECO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10 923 599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10 933 991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STEBEKK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Molandsveien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987 990 821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