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0a37efda6049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7bf3eac02c4e4e"/>
  </p:sldMasterIdLst>
  <p:sldIdLst>
    <p:sldId xmlns:r="http://schemas.openxmlformats.org/officeDocument/2006/relationships" id="256" r:id="R86b73786e84d4ec6"/>
    <p:sldId xmlns:r="http://schemas.openxmlformats.org/officeDocument/2006/relationships" id="257" r:id="Rf1833881e6ec44da"/>
    <p:sldId xmlns:r="http://schemas.openxmlformats.org/officeDocument/2006/relationships" id="258" r:id="R53345ee63f1c4479"/>
    <p:sldId xmlns:r="http://schemas.openxmlformats.org/officeDocument/2006/relationships" id="259" r:id="R2138b0a1fad84226"/>
    <p:sldId xmlns:r="http://schemas.openxmlformats.org/officeDocument/2006/relationships" id="260" r:id="Re10cfbefe76a4466"/>
    <p:sldId xmlns:r="http://schemas.openxmlformats.org/officeDocument/2006/relationships" id="261" r:id="Rec64b261c83d4df9"/>
    <p:sldId xmlns:r="http://schemas.openxmlformats.org/officeDocument/2006/relationships" id="262" r:id="Rb35ba5f8b365461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7bf3eac02c4e4e" /><Relationship Type="http://schemas.openxmlformats.org/officeDocument/2006/relationships/slide" Target="/ppt/slides/slide1.xml" Id="R86b73786e84d4ec6" /><Relationship Type="http://schemas.openxmlformats.org/officeDocument/2006/relationships/slide" Target="/ppt/slides/slide2.xml" Id="Rf1833881e6ec44da" /><Relationship Type="http://schemas.openxmlformats.org/officeDocument/2006/relationships/slide" Target="/ppt/slides/slide3.xml" Id="R53345ee63f1c4479" /><Relationship Type="http://schemas.openxmlformats.org/officeDocument/2006/relationships/slide" Target="/ppt/slides/slide4.xml" Id="R2138b0a1fad84226" /><Relationship Type="http://schemas.openxmlformats.org/officeDocument/2006/relationships/slide" Target="/ppt/slides/slide5.xml" Id="Re10cfbefe76a4466" /><Relationship Type="http://schemas.openxmlformats.org/officeDocument/2006/relationships/slide" Target="/ppt/slides/slide6.xml" Id="Rec64b261c83d4df9" /><Relationship Type="http://schemas.openxmlformats.org/officeDocument/2006/relationships/slide" Target="/ppt/slides/slide7.xml" Id="Rb35ba5f8b365461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f84974233648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d4fad816594c18" /><Relationship Type="http://schemas.openxmlformats.org/officeDocument/2006/relationships/theme" Target="/ppt/slideMasters/theme/theme1.xml" Id="Re485672e90e347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d4fad816594c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7634fa67cd4d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5e66b995364f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6047aa9d4e4c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2f4bbec67240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057ad1fedb4d6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e6655097924a6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05a9c42095422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IELEKTRO ANSATTE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IELEKTRO ANSATTE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IELEKTRO ANSATTE AS ble etablert [år] og holder til i Molde.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IELEKTRO ANSATTE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IELEKTRO ANSATTE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IELEKTRO ANSATTE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−53 243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664 836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147 403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804 908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IELEKTRO ANSATTE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 HALVOR  –  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ERIKSEN HELGE ERLING  –  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JORDAHL KRISTIAN  –  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MELSÆTER RONNY TORE  –  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MENTZONI STIAN ANDRÉ  –  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STORVIK HARALD BJØRN  –  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IELEKTRO ANSATTE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Plutovegen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6419 Molde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21 35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988 024 287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IELEKTRO ANSATTE AS</a:t>
            </a:r>
          </a:p>
        </p:txBody>
      </p:sp>
    </p:spTree>
  </p:cSld>
  <p:clrMapOvr>
    <a:masterClrMapping xmlns:a="http://schemas.openxmlformats.org/drawingml/2006/main"/>
  </p:clrMapOvr>
</p:sld>
</file>