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9cd0c71ad349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51fbd60e5449d"/>
  </p:sldMasterIdLst>
  <p:sldIdLst>
    <p:sldId xmlns:r="http://schemas.openxmlformats.org/officeDocument/2006/relationships" id="256" r:id="R5011049930b74e7b"/>
    <p:sldId xmlns:r="http://schemas.openxmlformats.org/officeDocument/2006/relationships" id="257" r:id="R72d4f6e81e0b41dd"/>
    <p:sldId xmlns:r="http://schemas.openxmlformats.org/officeDocument/2006/relationships" id="258" r:id="R7e42e8886b6f4702"/>
    <p:sldId xmlns:r="http://schemas.openxmlformats.org/officeDocument/2006/relationships" id="259" r:id="R3f2aa7d82e5b435c"/>
    <p:sldId xmlns:r="http://schemas.openxmlformats.org/officeDocument/2006/relationships" id="260" r:id="R7f37ae96b3d943ba"/>
    <p:sldId xmlns:r="http://schemas.openxmlformats.org/officeDocument/2006/relationships" id="261" r:id="Rae53c1e763f54370"/>
    <p:sldId xmlns:r="http://schemas.openxmlformats.org/officeDocument/2006/relationships" id="262" r:id="R01dd15c7f3a34e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51fbd60e5449d" /><Relationship Type="http://schemas.openxmlformats.org/officeDocument/2006/relationships/slide" Target="/ppt/slides/slide1.xml" Id="R5011049930b74e7b" /><Relationship Type="http://schemas.openxmlformats.org/officeDocument/2006/relationships/slide" Target="/ppt/slides/slide2.xml" Id="R72d4f6e81e0b41dd" /><Relationship Type="http://schemas.openxmlformats.org/officeDocument/2006/relationships/slide" Target="/ppt/slides/slide3.xml" Id="R7e42e8886b6f4702" /><Relationship Type="http://schemas.openxmlformats.org/officeDocument/2006/relationships/slide" Target="/ppt/slides/slide4.xml" Id="R3f2aa7d82e5b435c" /><Relationship Type="http://schemas.openxmlformats.org/officeDocument/2006/relationships/slide" Target="/ppt/slides/slide5.xml" Id="R7f37ae96b3d943ba" /><Relationship Type="http://schemas.openxmlformats.org/officeDocument/2006/relationships/slide" Target="/ppt/slides/slide6.xml" Id="Rae53c1e763f54370" /><Relationship Type="http://schemas.openxmlformats.org/officeDocument/2006/relationships/slide" Target="/ppt/slides/slide7.xml" Id="R01dd15c7f3a34e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70907d24844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3715444da4098" /><Relationship Type="http://schemas.openxmlformats.org/officeDocument/2006/relationships/theme" Target="/ppt/slideMasters/theme/theme1.xml" Id="R25aad402fc7940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a3715444da40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812a0bffa45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0f40cec0b4a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06a4d7a924c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2de76a32944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8ac76828b40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df02454ca4b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5f86b996545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12 762 592 000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437 424 000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1 645 474 000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7 481 833 000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HOLDING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52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post@skretting.no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www.skretting.com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