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0b95d1fb248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0458b0ad0c4266"/>
  </p:sldMasterIdLst>
  <p:sldIdLst>
    <p:sldId xmlns:r="http://schemas.openxmlformats.org/officeDocument/2006/relationships" id="256" r:id="Rd357457522a34d30"/>
    <p:sldId xmlns:r="http://schemas.openxmlformats.org/officeDocument/2006/relationships" id="257" r:id="Rbfeda69623ff4374"/>
    <p:sldId xmlns:r="http://schemas.openxmlformats.org/officeDocument/2006/relationships" id="258" r:id="R6c6d42513a564577"/>
    <p:sldId xmlns:r="http://schemas.openxmlformats.org/officeDocument/2006/relationships" id="259" r:id="R55d8f3cb8aa04c36"/>
    <p:sldId xmlns:r="http://schemas.openxmlformats.org/officeDocument/2006/relationships" id="260" r:id="Rce00322407344bb6"/>
    <p:sldId xmlns:r="http://schemas.openxmlformats.org/officeDocument/2006/relationships" id="261" r:id="R8eeb4b74f8294e3e"/>
    <p:sldId xmlns:r="http://schemas.openxmlformats.org/officeDocument/2006/relationships" id="262" r:id="Rf0dcb25a5f15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0458b0ad0c4266" /><Relationship Type="http://schemas.openxmlformats.org/officeDocument/2006/relationships/slide" Target="/ppt/slides/slide1.xml" Id="Rd357457522a34d30" /><Relationship Type="http://schemas.openxmlformats.org/officeDocument/2006/relationships/slide" Target="/ppt/slides/slide2.xml" Id="Rbfeda69623ff4374" /><Relationship Type="http://schemas.openxmlformats.org/officeDocument/2006/relationships/slide" Target="/ppt/slides/slide3.xml" Id="R6c6d42513a564577" /><Relationship Type="http://schemas.openxmlformats.org/officeDocument/2006/relationships/slide" Target="/ppt/slides/slide4.xml" Id="R55d8f3cb8aa04c36" /><Relationship Type="http://schemas.openxmlformats.org/officeDocument/2006/relationships/slide" Target="/ppt/slides/slide5.xml" Id="Rce00322407344bb6" /><Relationship Type="http://schemas.openxmlformats.org/officeDocument/2006/relationships/slide" Target="/ppt/slides/slide6.xml" Id="R8eeb4b74f8294e3e" /><Relationship Type="http://schemas.openxmlformats.org/officeDocument/2006/relationships/slide" Target="/ppt/slides/slide7.xml" Id="Rf0dcb25a5f15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b566345fe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ef8059df4f49" /><Relationship Type="http://schemas.openxmlformats.org/officeDocument/2006/relationships/theme" Target="/ppt/slideMasters/theme/theme1.xml" Id="R2462c64a4d66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cbef8059df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7ab30dc3448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9aacb3e14b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325ec472648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de44c370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8de80c6de42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02447e735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7400727df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HJEMME BEST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HJEMME BEST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91 760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BRATHOLE MARIT RØNNEVIK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KONDAREWICZ NATALIA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HJEMME BEST AS</a:t>
            </a:r>
          </a:p>
        </p:txBody>
      </p:sp>
    </p:spTree>
  </p:cSld>
  <p:clrMapOvr>
    <a:masterClrMapping xmlns:a="http://schemas.openxmlformats.org/drawingml/2006/main"/>
  </p:clrMapOvr>
</p:sld>
</file>