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758fdb9f1f4e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adb51eec6b4b69"/>
  </p:sldMasterIdLst>
  <p:sldIdLst>
    <p:sldId xmlns:r="http://schemas.openxmlformats.org/officeDocument/2006/relationships" id="256" r:id="Re30bee89dfa24359"/>
    <p:sldId xmlns:r="http://schemas.openxmlformats.org/officeDocument/2006/relationships" id="257" r:id="R103d596afd984825"/>
    <p:sldId xmlns:r="http://schemas.openxmlformats.org/officeDocument/2006/relationships" id="258" r:id="R0c97a96b47054007"/>
    <p:sldId xmlns:r="http://schemas.openxmlformats.org/officeDocument/2006/relationships" id="259" r:id="R6be8be4af75d4c05"/>
    <p:sldId xmlns:r="http://schemas.openxmlformats.org/officeDocument/2006/relationships" id="260" r:id="Rc6000ba275054902"/>
    <p:sldId xmlns:r="http://schemas.openxmlformats.org/officeDocument/2006/relationships" id="261" r:id="R14b4233d644240b5"/>
    <p:sldId xmlns:r="http://schemas.openxmlformats.org/officeDocument/2006/relationships" id="262" r:id="R19f6e54139f24b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db51eec6b4b69" /><Relationship Type="http://schemas.openxmlformats.org/officeDocument/2006/relationships/slide" Target="/ppt/slides/slide1.xml" Id="Re30bee89dfa24359" /><Relationship Type="http://schemas.openxmlformats.org/officeDocument/2006/relationships/slide" Target="/ppt/slides/slide2.xml" Id="R103d596afd984825" /><Relationship Type="http://schemas.openxmlformats.org/officeDocument/2006/relationships/slide" Target="/ppt/slides/slide3.xml" Id="R0c97a96b47054007" /><Relationship Type="http://schemas.openxmlformats.org/officeDocument/2006/relationships/slide" Target="/ppt/slides/slide4.xml" Id="R6be8be4af75d4c05" /><Relationship Type="http://schemas.openxmlformats.org/officeDocument/2006/relationships/slide" Target="/ppt/slides/slide5.xml" Id="Rc6000ba275054902" /><Relationship Type="http://schemas.openxmlformats.org/officeDocument/2006/relationships/slide" Target="/ppt/slides/slide6.xml" Id="R14b4233d644240b5" /><Relationship Type="http://schemas.openxmlformats.org/officeDocument/2006/relationships/slide" Target="/ppt/slides/slide7.xml" Id="R19f6e54139f24b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1130001be47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ecfa0ab464279" /><Relationship Type="http://schemas.openxmlformats.org/officeDocument/2006/relationships/theme" Target="/ppt/slideMasters/theme/theme1.xml" Id="Rea28dc2e785e4c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eecfa0ab4642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bf7225c554e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20624d15549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431bf55c444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4cb6da8de4c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6cccc89434a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d5f75cdb544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111a1f3e641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KJELLSTRØM KJEVEORTOPEDI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KJELLSTRØM KJEVEORTOPEDI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2 668 605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23 836 920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24 055 361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KJELLSTRÖM TOM INGVAR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allé 127B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988 068 942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KJELLSTRØM KJEVEORTOPEDI AS</a:t>
            </a:r>
          </a:p>
        </p:txBody>
      </p:sp>
    </p:spTree>
  </p:cSld>
  <p:clrMapOvr>
    <a:masterClrMapping xmlns:a="http://schemas.openxmlformats.org/drawingml/2006/main"/>
  </p:clrMapOvr>
</p:sld>
</file>